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70" r:id="rId7"/>
    <p:sldId id="271" r:id="rId8"/>
    <p:sldId id="273" r:id="rId9"/>
    <p:sldId id="272" r:id="rId10"/>
    <p:sldId id="263" r:id="rId11"/>
    <p:sldId id="274" r:id="rId12"/>
    <p:sldId id="264" r:id="rId13"/>
    <p:sldId id="275" r:id="rId14"/>
    <p:sldId id="276" r:id="rId15"/>
    <p:sldId id="265" r:id="rId16"/>
    <p:sldId id="286" r:id="rId17"/>
    <p:sldId id="289" r:id="rId18"/>
    <p:sldId id="291" r:id="rId19"/>
    <p:sldId id="292" r:id="rId20"/>
    <p:sldId id="290" r:id="rId21"/>
    <p:sldId id="287" r:id="rId22"/>
    <p:sldId id="288" r:id="rId23"/>
    <p:sldId id="267" r:id="rId24"/>
    <p:sldId id="279" r:id="rId25"/>
    <p:sldId id="278" r:id="rId26"/>
    <p:sldId id="280" r:id="rId27"/>
    <p:sldId id="281" r:id="rId28"/>
    <p:sldId id="283" r:id="rId29"/>
    <p:sldId id="282" r:id="rId30"/>
    <p:sldId id="277" r:id="rId31"/>
    <p:sldId id="268" r:id="rId32"/>
    <p:sldId id="284" r:id="rId33"/>
    <p:sldId id="285" r:id="rId34"/>
    <p:sldId id="269" r:id="rId35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3CB59-75AD-46E0-83EB-81A7E44221B0}" v="46" dt="2019-06-18T23:18:05.740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Capobianco Lopes" userId="e2602793-81ee-4f40-ac4e-f7a7f9d1e175" providerId="ADAL" clId="{8F23CB59-75AD-46E0-83EB-81A7E44221B0}"/>
    <pc:docChg chg="delSld modSld sldOrd">
      <pc:chgData name="Mauricio Capobianco Lopes" userId="e2602793-81ee-4f40-ac4e-f7a7f9d1e175" providerId="ADAL" clId="{8F23CB59-75AD-46E0-83EB-81A7E44221B0}" dt="2019-06-18T23:18:05.740" v="45" actId="20577"/>
      <pc:docMkLst>
        <pc:docMk/>
      </pc:docMkLst>
      <pc:sldChg chg="modSp">
        <pc:chgData name="Mauricio Capobianco Lopes" userId="e2602793-81ee-4f40-ac4e-f7a7f9d1e175" providerId="ADAL" clId="{8F23CB59-75AD-46E0-83EB-81A7E44221B0}" dt="2019-06-18T23:16:35.139" v="2" actId="20577"/>
        <pc:sldMkLst>
          <pc:docMk/>
          <pc:sldMk cId="626955276" sldId="260"/>
        </pc:sldMkLst>
        <pc:spChg chg="mod">
          <ac:chgData name="Mauricio Capobianco Lopes" userId="e2602793-81ee-4f40-ac4e-f7a7f9d1e175" providerId="ADAL" clId="{8F23CB59-75AD-46E0-83EB-81A7E44221B0}" dt="2019-06-18T23:16:35.139" v="2" actId="20577"/>
          <ac:spMkLst>
            <pc:docMk/>
            <pc:sldMk cId="626955276" sldId="260"/>
            <ac:spMk id="3" creationId="{00000000-0000-0000-0000-000000000000}"/>
          </ac:spMkLst>
        </pc:spChg>
      </pc:sldChg>
      <pc:sldChg chg="modSp">
        <pc:chgData name="Mauricio Capobianco Lopes" userId="e2602793-81ee-4f40-ac4e-f7a7f9d1e175" providerId="ADAL" clId="{8F23CB59-75AD-46E0-83EB-81A7E44221B0}" dt="2019-06-18T23:16:46.700" v="5" actId="20577"/>
        <pc:sldMkLst>
          <pc:docMk/>
          <pc:sldMk cId="1958979546" sldId="262"/>
        </pc:sldMkLst>
        <pc:spChg chg="mod">
          <ac:chgData name="Mauricio Capobianco Lopes" userId="e2602793-81ee-4f40-ac4e-f7a7f9d1e175" providerId="ADAL" clId="{8F23CB59-75AD-46E0-83EB-81A7E44221B0}" dt="2019-06-18T23:16:46.700" v="5" actId="20577"/>
          <ac:spMkLst>
            <pc:docMk/>
            <pc:sldMk cId="1958979546" sldId="262"/>
            <ac:spMk id="3" creationId="{00000000-0000-0000-0000-000000000000}"/>
          </ac:spMkLst>
        </pc:spChg>
      </pc:sldChg>
      <pc:sldChg chg="modSp ord">
        <pc:chgData name="Mauricio Capobianco Lopes" userId="e2602793-81ee-4f40-ac4e-f7a7f9d1e175" providerId="ADAL" clId="{8F23CB59-75AD-46E0-83EB-81A7E44221B0}" dt="2019-06-18T23:17:06.158" v="9" actId="20577"/>
        <pc:sldMkLst>
          <pc:docMk/>
          <pc:sldMk cId="1997644590" sldId="263"/>
        </pc:sldMkLst>
        <pc:spChg chg="mod">
          <ac:chgData name="Mauricio Capobianco Lopes" userId="e2602793-81ee-4f40-ac4e-f7a7f9d1e175" providerId="ADAL" clId="{8F23CB59-75AD-46E0-83EB-81A7E44221B0}" dt="2019-06-18T23:17:06.158" v="9" actId="20577"/>
          <ac:spMkLst>
            <pc:docMk/>
            <pc:sldMk cId="1997644590" sldId="263"/>
            <ac:spMk id="2" creationId="{00000000-0000-0000-0000-000000000000}"/>
          </ac:spMkLst>
        </pc:spChg>
      </pc:sldChg>
      <pc:sldChg chg="modSp ord">
        <pc:chgData name="Mauricio Capobianco Lopes" userId="e2602793-81ee-4f40-ac4e-f7a7f9d1e175" providerId="ADAL" clId="{8F23CB59-75AD-46E0-83EB-81A7E44221B0}" dt="2019-06-18T23:17:12.910" v="11" actId="20577"/>
        <pc:sldMkLst>
          <pc:docMk/>
          <pc:sldMk cId="2007070856" sldId="264"/>
        </pc:sldMkLst>
        <pc:spChg chg="mod">
          <ac:chgData name="Mauricio Capobianco Lopes" userId="e2602793-81ee-4f40-ac4e-f7a7f9d1e175" providerId="ADAL" clId="{8F23CB59-75AD-46E0-83EB-81A7E44221B0}" dt="2019-06-18T23:17:12.910" v="11" actId="20577"/>
          <ac:spMkLst>
            <pc:docMk/>
            <pc:sldMk cId="2007070856" sldId="264"/>
            <ac:spMk id="3" creationId="{00000000-0000-0000-0000-000000000000}"/>
          </ac:spMkLst>
        </pc:spChg>
      </pc:sldChg>
      <pc:sldChg chg="modSp">
        <pc:chgData name="Mauricio Capobianco Lopes" userId="e2602793-81ee-4f40-ac4e-f7a7f9d1e175" providerId="ADAL" clId="{8F23CB59-75AD-46E0-83EB-81A7E44221B0}" dt="2019-06-18T23:17:34.011" v="17" actId="6549"/>
        <pc:sldMkLst>
          <pc:docMk/>
          <pc:sldMk cId="3063325790" sldId="265"/>
        </pc:sldMkLst>
        <pc:spChg chg="mod">
          <ac:chgData name="Mauricio Capobianco Lopes" userId="e2602793-81ee-4f40-ac4e-f7a7f9d1e175" providerId="ADAL" clId="{8F23CB59-75AD-46E0-83EB-81A7E44221B0}" dt="2019-06-18T23:17:34.011" v="17" actId="6549"/>
          <ac:spMkLst>
            <pc:docMk/>
            <pc:sldMk cId="3063325790" sldId="265"/>
            <ac:spMk id="3" creationId="{00000000-0000-0000-0000-000000000000}"/>
          </ac:spMkLst>
        </pc:spChg>
      </pc:sldChg>
      <pc:sldChg chg="modSp del">
        <pc:chgData name="Mauricio Capobianco Lopes" userId="e2602793-81ee-4f40-ac4e-f7a7f9d1e175" providerId="ADAL" clId="{8F23CB59-75AD-46E0-83EB-81A7E44221B0}" dt="2019-06-18T23:17:36.386" v="18" actId="2696"/>
        <pc:sldMkLst>
          <pc:docMk/>
          <pc:sldMk cId="1817476911" sldId="266"/>
        </pc:sldMkLst>
        <pc:spChg chg="mod">
          <ac:chgData name="Mauricio Capobianco Lopes" userId="e2602793-81ee-4f40-ac4e-f7a7f9d1e175" providerId="ADAL" clId="{8F23CB59-75AD-46E0-83EB-81A7E44221B0}" dt="2019-06-18T23:17:25.574" v="12"/>
          <ac:spMkLst>
            <pc:docMk/>
            <pc:sldMk cId="1817476911" sldId="266"/>
            <ac:spMk id="3" creationId="{00000000-0000-0000-0000-000000000000}"/>
          </ac:spMkLst>
        </pc:spChg>
      </pc:sldChg>
      <pc:sldChg chg="modSp">
        <pc:chgData name="Mauricio Capobianco Lopes" userId="e2602793-81ee-4f40-ac4e-f7a7f9d1e175" providerId="ADAL" clId="{8F23CB59-75AD-46E0-83EB-81A7E44221B0}" dt="2019-06-18T23:17:45.771" v="33" actId="6549"/>
        <pc:sldMkLst>
          <pc:docMk/>
          <pc:sldMk cId="3487219581" sldId="267"/>
        </pc:sldMkLst>
        <pc:spChg chg="mod">
          <ac:chgData name="Mauricio Capobianco Lopes" userId="e2602793-81ee-4f40-ac4e-f7a7f9d1e175" providerId="ADAL" clId="{8F23CB59-75AD-46E0-83EB-81A7E44221B0}" dt="2019-06-18T23:17:45.771" v="33" actId="6549"/>
          <ac:spMkLst>
            <pc:docMk/>
            <pc:sldMk cId="3487219581" sldId="267"/>
            <ac:spMk id="2" creationId="{00000000-0000-0000-0000-000000000000}"/>
          </ac:spMkLst>
        </pc:spChg>
      </pc:sldChg>
      <pc:sldChg chg="modSp">
        <pc:chgData name="Mauricio Capobianco Lopes" userId="e2602793-81ee-4f40-ac4e-f7a7f9d1e175" providerId="ADAL" clId="{8F23CB59-75AD-46E0-83EB-81A7E44221B0}" dt="2019-06-18T23:18:05.740" v="45" actId="20577"/>
        <pc:sldMkLst>
          <pc:docMk/>
          <pc:sldMk cId="2793539094" sldId="268"/>
        </pc:sldMkLst>
        <pc:spChg chg="mod">
          <ac:chgData name="Mauricio Capobianco Lopes" userId="e2602793-81ee-4f40-ac4e-f7a7f9d1e175" providerId="ADAL" clId="{8F23CB59-75AD-46E0-83EB-81A7E44221B0}" dt="2019-06-18T23:18:05.740" v="45" actId="20577"/>
          <ac:spMkLst>
            <pc:docMk/>
            <pc:sldMk cId="2793539094" sldId="26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653A2-48D5-4188-A93E-2E292FF34AEF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4F56C-4E60-43DA-A3D4-73DEFA252F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67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“Boa </a:t>
            </a:r>
            <a:r>
              <a:rPr lang="en-US" dirty="0" err="1" smtClean="0"/>
              <a:t>noite</a:t>
            </a:r>
            <a:r>
              <a:rPr lang="en-US" dirty="0" smtClean="0"/>
              <a:t>, meu </a:t>
            </a:r>
            <a:r>
              <a:rPr lang="en-US" dirty="0" err="1" smtClean="0"/>
              <a:t>nome</a:t>
            </a:r>
            <a:r>
              <a:rPr lang="en-US" dirty="0" smtClean="0"/>
              <a:t> é Rafael </a:t>
            </a:r>
            <a:r>
              <a:rPr lang="en-US" dirty="0" err="1" smtClean="0"/>
              <a:t>Diegoli</a:t>
            </a:r>
            <a:r>
              <a:rPr lang="en-US" dirty="0" smtClean="0"/>
              <a:t> e </a:t>
            </a:r>
            <a:r>
              <a:rPr lang="en-US" dirty="0" err="1" smtClean="0"/>
              <a:t>vou</a:t>
            </a:r>
            <a:r>
              <a:rPr lang="en-US" dirty="0" smtClean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smtClean="0"/>
              <a:t>…”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304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funcionais</a:t>
            </a:r>
            <a:r>
              <a:rPr lang="en-US" dirty="0" smtClean="0"/>
              <a:t> </a:t>
            </a:r>
            <a:r>
              <a:rPr lang="en-US" dirty="0" err="1" smtClean="0"/>
              <a:t>considerados</a:t>
            </a:r>
            <a:r>
              <a:rPr lang="en-US" dirty="0" smtClean="0"/>
              <a:t> para o </a:t>
            </a:r>
            <a:r>
              <a:rPr lang="en-US" dirty="0" err="1" smtClean="0"/>
              <a:t>cumprimento</a:t>
            </a:r>
            <a:r>
              <a:rPr lang="en-US" dirty="0" smtClean="0"/>
              <a:t> dos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…”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56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Enumerando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funcionais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794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scripts que </a:t>
            </a:r>
            <a:r>
              <a:rPr lang="en-US" dirty="0" err="1" smtClean="0"/>
              <a:t>compõem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representados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945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do </a:t>
            </a:r>
            <a:r>
              <a:rPr lang="en-US" dirty="0" err="1" smtClean="0"/>
              <a:t>módulo</a:t>
            </a:r>
            <a:r>
              <a:rPr lang="en-US" dirty="0" smtClean="0"/>
              <a:t> de interface…”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355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especificação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fluxograma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aplicativo</a:t>
            </a:r>
            <a:r>
              <a:rPr lang="en-US" baseline="0" dirty="0" smtClean="0"/>
              <a:t> de teste…</a:t>
            </a:r>
            <a:r>
              <a:rPr lang="en-US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89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Iniciando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detalhes</a:t>
            </a:r>
            <a:r>
              <a:rPr lang="en-US" dirty="0" smtClean="0"/>
              <a:t> da </a:t>
            </a:r>
            <a:r>
              <a:rPr lang="en-US" dirty="0" err="1" smtClean="0"/>
              <a:t>implementação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492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sequência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interface…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091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“Este prefab </a:t>
            </a:r>
            <a:r>
              <a:rPr lang="en-US" dirty="0" err="1" smtClean="0"/>
              <a:t>instancia</a:t>
            </a:r>
            <a:r>
              <a:rPr lang="en-US" dirty="0" smtClean="0"/>
              <a:t> </a:t>
            </a:r>
            <a:r>
              <a:rPr lang="en-US" dirty="0" err="1" smtClean="0"/>
              <a:t>botões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virtuais</a:t>
            </a:r>
            <a:r>
              <a:rPr lang="en-US" baseline="0" dirty="0" smtClean="0"/>
              <a:t> de forma </a:t>
            </a:r>
            <a:r>
              <a:rPr lang="en-US" baseline="0" dirty="0" err="1" smtClean="0"/>
              <a:t>dinâmica</a:t>
            </a:r>
            <a:r>
              <a:rPr lang="en-US" baseline="0" dirty="0" smtClean="0"/>
              <a:t>…”, ”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limitação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928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21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começará</a:t>
            </a:r>
            <a:r>
              <a:rPr lang="en-US" baseline="0" dirty="0" smtClean="0"/>
              <a:t> pela …</a:t>
            </a:r>
            <a:r>
              <a:rPr lang="en-US" dirty="0" smtClean="0"/>
              <a:t>”,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seguida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abordada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continuando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finalizando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92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100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“Para a </a:t>
            </a:r>
            <a:r>
              <a:rPr lang="en-US" dirty="0" err="1" smtClean="0"/>
              <a:t>validação</a:t>
            </a:r>
            <a:r>
              <a:rPr lang="en-US" dirty="0" smtClean="0"/>
              <a:t> da </a:t>
            </a:r>
            <a:r>
              <a:rPr lang="en-US" dirty="0" err="1" smtClean="0"/>
              <a:t>usabilidade</a:t>
            </a:r>
            <a:r>
              <a:rPr lang="en-US" dirty="0" smtClean="0"/>
              <a:t> dos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desenvolvidos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criado</a:t>
            </a:r>
            <a:r>
              <a:rPr lang="en-US" dirty="0" smtClean="0"/>
              <a:t> 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aplicativo</a:t>
            </a:r>
            <a:r>
              <a:rPr lang="en-US" baseline="0" dirty="0" smtClean="0"/>
              <a:t> de teste…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20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713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“Para </a:t>
            </a:r>
            <a:r>
              <a:rPr lang="en-US" dirty="0" err="1" smtClean="0"/>
              <a:t>avaliar</a:t>
            </a:r>
            <a:r>
              <a:rPr lang="en-US" dirty="0" smtClean="0"/>
              <a:t> a </a:t>
            </a:r>
            <a:r>
              <a:rPr lang="en-US" dirty="0" err="1" smtClean="0"/>
              <a:t>usabilidade</a:t>
            </a:r>
            <a:r>
              <a:rPr lang="en-US" dirty="0" smtClean="0"/>
              <a:t> dos Assets da </a:t>
            </a:r>
            <a:r>
              <a:rPr lang="en-US" dirty="0" err="1" smtClean="0"/>
              <a:t>biblioteca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34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“As </a:t>
            </a:r>
            <a:r>
              <a:rPr lang="en-US" dirty="0" err="1" smtClean="0"/>
              <a:t>principais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teste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504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“O </a:t>
            </a:r>
            <a:r>
              <a:rPr lang="en-US" dirty="0" err="1" smtClean="0"/>
              <a:t>processo</a:t>
            </a:r>
            <a:r>
              <a:rPr lang="en-US" dirty="0" smtClean="0"/>
              <a:t> de teste com </a:t>
            </a:r>
            <a:r>
              <a:rPr lang="en-US" dirty="0" err="1" smtClean="0"/>
              <a:t>usuários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deu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seguinte</a:t>
            </a:r>
            <a:r>
              <a:rPr lang="en-US" baseline="0" dirty="0" smtClean="0"/>
              <a:t> forma…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737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319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382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502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Após</a:t>
            </a:r>
            <a:r>
              <a:rPr lang="en-US" dirty="0" smtClean="0"/>
              <a:t> a </a:t>
            </a:r>
            <a:r>
              <a:rPr lang="en-US" dirty="0" err="1" smtClean="0"/>
              <a:t>aplicação</a:t>
            </a:r>
            <a:r>
              <a:rPr lang="en-US" dirty="0" smtClean="0"/>
              <a:t> dos testes </a:t>
            </a:r>
            <a:r>
              <a:rPr lang="en-US" dirty="0" err="1" smtClean="0"/>
              <a:t>observou</a:t>
            </a:r>
            <a:r>
              <a:rPr lang="en-US" dirty="0" smtClean="0"/>
              <a:t>-se…”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73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“A </a:t>
            </a:r>
            <a:r>
              <a:rPr lang="en-US" dirty="0" err="1" smtClean="0"/>
              <a:t>ideia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surgiu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da”, “</a:t>
            </a:r>
            <a:r>
              <a:rPr lang="en-US" dirty="0" err="1" smtClean="0"/>
              <a:t>pois</a:t>
            </a:r>
            <a:r>
              <a:rPr lang="en-US" dirty="0" smtClean="0"/>
              <a:t> </a:t>
            </a:r>
            <a:r>
              <a:rPr lang="en-US" dirty="0" err="1" smtClean="0"/>
              <a:t>ela</a:t>
            </a:r>
            <a:r>
              <a:rPr lang="en-US" dirty="0" smtClean="0"/>
              <a:t>”, “</a:t>
            </a:r>
            <a:r>
              <a:rPr lang="en-US" dirty="0" err="1" smtClean="0"/>
              <a:t>portanto</a:t>
            </a:r>
            <a:r>
              <a:rPr lang="en-US" dirty="0" smtClean="0"/>
              <a:t> a </a:t>
            </a:r>
            <a:r>
              <a:rPr lang="en-US" dirty="0" err="1" smtClean="0"/>
              <a:t>ideia</a:t>
            </a:r>
            <a:r>
              <a:rPr lang="en-US" dirty="0" smtClean="0"/>
              <a:t> de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 smtClean="0"/>
              <a:t> para”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816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Comparando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correlatos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792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dirty="0" smtClean="0"/>
              <a:t> a </a:t>
            </a:r>
            <a:r>
              <a:rPr lang="en-US" dirty="0" err="1" smtClean="0"/>
              <a:t>apresentação</a:t>
            </a:r>
            <a:r>
              <a:rPr lang="en-US" dirty="0" smtClean="0"/>
              <a:t>…”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530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“Entre as </a:t>
            </a:r>
            <a:r>
              <a:rPr lang="en-US" dirty="0" err="1" smtClean="0"/>
              <a:t>possíveis</a:t>
            </a:r>
            <a:r>
              <a:rPr lang="en-US" dirty="0" smtClean="0"/>
              <a:t> </a:t>
            </a:r>
            <a:r>
              <a:rPr lang="en-US" dirty="0" err="1" smtClean="0"/>
              <a:t>extensões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destaca</a:t>
            </a:r>
            <a:r>
              <a:rPr lang="en-US" baseline="0" dirty="0" smtClean="0"/>
              <a:t>-se…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142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102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encerro</a:t>
            </a:r>
            <a:r>
              <a:rPr lang="en-US" dirty="0" smtClean="0"/>
              <a:t> </a:t>
            </a:r>
            <a:r>
              <a:rPr lang="en-US" dirty="0" err="1" smtClean="0"/>
              <a:t>minha</a:t>
            </a:r>
            <a:r>
              <a:rPr lang="en-US" dirty="0" smtClean="0"/>
              <a:t> </a:t>
            </a:r>
            <a:r>
              <a:rPr lang="en-US" dirty="0" err="1" smtClean="0"/>
              <a:t>apresentação</a:t>
            </a:r>
            <a:r>
              <a:rPr lang="en-US" dirty="0" smtClean="0"/>
              <a:t>.”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46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“O </a:t>
            </a:r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é</a:t>
            </a:r>
            <a:r>
              <a:rPr lang="en-US" dirty="0" smtClean="0"/>
              <a:t>”, “</a:t>
            </a:r>
            <a:r>
              <a:rPr lang="en-US" dirty="0" err="1" smtClean="0"/>
              <a:t>enquanto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54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“Para conciliar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relevantes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46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“O Unity </a:t>
            </a:r>
            <a:r>
              <a:rPr lang="en-US" dirty="0" err="1" smtClean="0"/>
              <a:t>dispõe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três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tecnologias</a:t>
            </a:r>
            <a:r>
              <a:rPr lang="en-US" baseline="0" dirty="0" smtClean="0"/>
              <a:t> para interface de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33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correlatos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começando</a:t>
            </a:r>
            <a:r>
              <a:rPr lang="en-US" baseline="0" dirty="0" smtClean="0"/>
              <a:t> com…</a:t>
            </a:r>
            <a:r>
              <a:rPr lang="en-US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626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seguida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27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4F56C-4E60-43DA-A3D4-73DEFA252FC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30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528" y="1484784"/>
            <a:ext cx="8352928" cy="1470025"/>
          </a:xfrm>
        </p:spPr>
        <p:txBody>
          <a:bodyPr/>
          <a:lstStyle/>
          <a:p>
            <a:r>
              <a:rPr lang="en-US" dirty="0" err="1" smtClean="0"/>
              <a:t>ListAR</a:t>
            </a:r>
            <a:r>
              <a:rPr lang="en-US" dirty="0" smtClean="0"/>
              <a:t>: </a:t>
            </a:r>
            <a:r>
              <a:rPr lang="en-US" dirty="0" err="1" smtClean="0"/>
              <a:t>Biblioteca</a:t>
            </a:r>
            <a:r>
              <a:rPr lang="en-US" dirty="0" smtClean="0"/>
              <a:t> para </a:t>
            </a:r>
            <a:r>
              <a:rPr lang="en-US" dirty="0" err="1"/>
              <a:t>L</a:t>
            </a:r>
            <a:r>
              <a:rPr lang="en-US" dirty="0" err="1" smtClean="0"/>
              <a:t>istagem</a:t>
            </a:r>
            <a:r>
              <a:rPr lang="en-US" dirty="0" smtClean="0"/>
              <a:t> de </a:t>
            </a:r>
            <a:r>
              <a:rPr lang="en-US" dirty="0" err="1"/>
              <a:t>O</a:t>
            </a:r>
            <a:r>
              <a:rPr lang="en-US" dirty="0" err="1" smtClean="0"/>
              <a:t>bjetos</a:t>
            </a:r>
            <a:r>
              <a:rPr lang="en-US" dirty="0" smtClean="0"/>
              <a:t> e Interface de </a:t>
            </a:r>
            <a:r>
              <a:rPr lang="en-US" dirty="0" err="1"/>
              <a:t>U</a:t>
            </a:r>
            <a:r>
              <a:rPr lang="en-US" dirty="0" err="1" smtClean="0"/>
              <a:t>suário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Realidade</a:t>
            </a:r>
            <a:r>
              <a:rPr lang="en-US" dirty="0" smtClean="0"/>
              <a:t> </a:t>
            </a:r>
            <a:r>
              <a:rPr lang="en-US" dirty="0" err="1" smtClean="0"/>
              <a:t>Aumentada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Aluno(a): </a:t>
            </a:r>
            <a:r>
              <a:rPr lang="pt-BR" dirty="0" smtClean="0"/>
              <a:t>Rafael </a:t>
            </a:r>
            <a:r>
              <a:rPr lang="pt-BR" dirty="0" err="1" smtClean="0"/>
              <a:t>Diegoli</a:t>
            </a:r>
            <a:endParaRPr lang="pt-BR" dirty="0"/>
          </a:p>
          <a:p>
            <a:endParaRPr lang="pt-BR" dirty="0"/>
          </a:p>
          <a:p>
            <a:r>
              <a:rPr lang="pt-BR" dirty="0"/>
              <a:t>Orientador: </a:t>
            </a:r>
            <a:r>
              <a:rPr lang="pt-BR" dirty="0" smtClean="0"/>
              <a:t>Dalton Solano dos Reis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Requisitos</a:t>
            </a:r>
            <a:r>
              <a:rPr lang="en-US" sz="2400" dirty="0" smtClean="0"/>
              <a:t> </a:t>
            </a:r>
            <a:r>
              <a:rPr lang="en-US" sz="2400" dirty="0" err="1" smtClean="0"/>
              <a:t>Funcionais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permitir</a:t>
            </a:r>
            <a:r>
              <a:rPr lang="en-US" sz="2000" dirty="0" smtClean="0"/>
              <a:t> </a:t>
            </a:r>
            <a:r>
              <a:rPr lang="en-US" sz="2000" dirty="0" err="1" smtClean="0"/>
              <a:t>adicionar</a:t>
            </a:r>
            <a:r>
              <a:rPr lang="en-US" sz="2000" dirty="0" smtClean="0"/>
              <a:t>/remover/</a:t>
            </a:r>
            <a:r>
              <a:rPr lang="en-US" sz="2000" dirty="0" err="1" smtClean="0"/>
              <a:t>visualizar</a:t>
            </a:r>
            <a:r>
              <a:rPr lang="en-US" sz="2000" dirty="0" smtClean="0"/>
              <a:t> </a:t>
            </a:r>
            <a:r>
              <a:rPr lang="en-US" sz="2000" dirty="0" err="1" smtClean="0"/>
              <a:t>itens</a:t>
            </a:r>
            <a:r>
              <a:rPr lang="en-US" sz="2000" dirty="0" smtClean="0"/>
              <a:t> da </a:t>
            </a:r>
            <a:r>
              <a:rPr lang="en-US" sz="2000" dirty="0" err="1" smtClean="0"/>
              <a:t>lista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permitir</a:t>
            </a:r>
            <a:r>
              <a:rPr lang="en-US" sz="2000" dirty="0" smtClean="0"/>
              <a:t> </a:t>
            </a:r>
            <a:r>
              <a:rPr lang="en-US" sz="2000" dirty="0" err="1" smtClean="0"/>
              <a:t>adicionar</a:t>
            </a:r>
            <a:r>
              <a:rPr lang="en-US" sz="2000" dirty="0" smtClean="0"/>
              <a:t>/remover/</a:t>
            </a:r>
            <a:r>
              <a:rPr lang="en-US" sz="2000" dirty="0" err="1" smtClean="0"/>
              <a:t>visualizar</a:t>
            </a:r>
            <a:r>
              <a:rPr lang="en-US" sz="2000" dirty="0"/>
              <a:t>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materiais</a:t>
            </a:r>
            <a:r>
              <a:rPr lang="en-US" sz="2000" dirty="0" smtClean="0"/>
              <a:t> </a:t>
            </a:r>
            <a:r>
              <a:rPr lang="en-US" sz="2000" dirty="0" err="1" smtClean="0"/>
              <a:t>disponíveis</a:t>
            </a:r>
            <a:r>
              <a:rPr lang="en-US" sz="2000" dirty="0" smtClean="0"/>
              <a:t> para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 err="1" smtClean="0"/>
              <a:t>cada</a:t>
            </a:r>
            <a:r>
              <a:rPr lang="en-US" sz="2000" dirty="0" smtClean="0"/>
              <a:t> item</a:t>
            </a:r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permitir</a:t>
            </a:r>
            <a:r>
              <a:rPr lang="en-US" sz="2000" dirty="0" smtClean="0"/>
              <a:t> a </a:t>
            </a:r>
            <a:r>
              <a:rPr lang="en-US" sz="2000" dirty="0" err="1" smtClean="0"/>
              <a:t>interação</a:t>
            </a:r>
            <a:r>
              <a:rPr lang="en-US" sz="2000" dirty="0" smtClean="0"/>
              <a:t> do </a:t>
            </a:r>
            <a:r>
              <a:rPr lang="en-US" sz="2000" dirty="0" err="1" smtClean="0"/>
              <a:t>usuário</a:t>
            </a:r>
            <a:r>
              <a:rPr lang="en-US" sz="2000" dirty="0" smtClean="0"/>
              <a:t> </a:t>
            </a:r>
            <a:r>
              <a:rPr lang="en-US" sz="2000" dirty="0" err="1" smtClean="0"/>
              <a:t>através</a:t>
            </a:r>
            <a:r>
              <a:rPr lang="en-US" sz="2000" dirty="0" smtClean="0"/>
              <a:t> do </a:t>
            </a:r>
            <a:r>
              <a:rPr lang="en-US" sz="2000" dirty="0" err="1" smtClean="0"/>
              <a:t>uso</a:t>
            </a:r>
            <a:r>
              <a:rPr lang="en-US" sz="2000" dirty="0" smtClean="0"/>
              <a:t> de </a:t>
            </a:r>
            <a:r>
              <a:rPr lang="en-US" sz="2000" dirty="0" err="1" smtClean="0"/>
              <a:t>marcadores</a:t>
            </a:r>
            <a:r>
              <a:rPr lang="en-US" sz="2000" dirty="0" smtClean="0"/>
              <a:t> 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das </a:t>
            </a:r>
            <a:r>
              <a:rPr lang="en-US" sz="2000" dirty="0" err="1" smtClean="0"/>
              <a:t>mãos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</a:t>
            </a:r>
            <a:r>
              <a:rPr lang="en-US" sz="2000" dirty="0"/>
              <a:t>- </a:t>
            </a:r>
            <a:r>
              <a:rPr lang="en-US" sz="2000" dirty="0" err="1"/>
              <a:t>permitir</a:t>
            </a:r>
            <a:r>
              <a:rPr lang="en-US" sz="2000" dirty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desenvolvedor</a:t>
            </a:r>
            <a:r>
              <a:rPr lang="en-US" sz="2000" dirty="0" smtClean="0"/>
              <a:t> </a:t>
            </a:r>
            <a:r>
              <a:rPr lang="en-US" sz="2000" dirty="0" err="1" smtClean="0"/>
              <a:t>customizar</a:t>
            </a:r>
            <a:r>
              <a:rPr lang="en-US" sz="2000" dirty="0" smtClean="0"/>
              <a:t> a </a:t>
            </a:r>
            <a:r>
              <a:rPr lang="en-US" sz="2000" dirty="0" err="1" smtClean="0"/>
              <a:t>aparência</a:t>
            </a:r>
            <a:r>
              <a:rPr lang="en-US" sz="2000" dirty="0" smtClean="0"/>
              <a:t> dos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  </a:t>
            </a:r>
            <a:r>
              <a:rPr lang="en-US" sz="2000" dirty="0" err="1" smtClean="0"/>
              <a:t>componentes</a:t>
            </a:r>
            <a:r>
              <a:rPr lang="en-US" sz="2000" dirty="0" smtClean="0"/>
              <a:t> de interface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 err="1" smtClean="0"/>
              <a:t>permitir</a:t>
            </a:r>
            <a:r>
              <a:rPr lang="en-US" sz="2000" dirty="0" smtClean="0"/>
              <a:t> </a:t>
            </a:r>
            <a:r>
              <a:rPr lang="en-US" sz="2000" dirty="0" err="1" smtClean="0"/>
              <a:t>ao</a:t>
            </a:r>
            <a:r>
              <a:rPr lang="en-US" sz="2000" dirty="0" smtClean="0"/>
              <a:t> </a:t>
            </a:r>
            <a:r>
              <a:rPr lang="en-US" sz="2000" dirty="0" err="1" smtClean="0"/>
              <a:t>desenvolvedor</a:t>
            </a:r>
            <a:r>
              <a:rPr lang="en-US" sz="2000" dirty="0" smtClean="0"/>
              <a:t> </a:t>
            </a:r>
            <a:r>
              <a:rPr lang="en-US" sz="2000" dirty="0" err="1" smtClean="0"/>
              <a:t>configurar</a:t>
            </a:r>
            <a:r>
              <a:rPr lang="en-US" sz="2000" dirty="0" smtClean="0"/>
              <a:t> um </a:t>
            </a:r>
            <a:r>
              <a:rPr lang="en-US" sz="2000" dirty="0" err="1" smtClean="0"/>
              <a:t>comportamento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  </a:t>
            </a:r>
            <a:r>
              <a:rPr lang="en-US" sz="2000" dirty="0" err="1" smtClean="0"/>
              <a:t>específico</a:t>
            </a:r>
            <a:r>
              <a:rPr lang="en-US" sz="2000" dirty="0" smtClean="0"/>
              <a:t> para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en-US" sz="2000" dirty="0" err="1" smtClean="0"/>
              <a:t>componentes</a:t>
            </a:r>
            <a:r>
              <a:rPr lang="en-US" sz="2000" dirty="0" smtClean="0"/>
              <a:t> de interface</a:t>
            </a:r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permitir</a:t>
            </a:r>
            <a:r>
              <a:rPr lang="en-US" sz="2000" dirty="0" smtClean="0"/>
              <a:t> a </a:t>
            </a:r>
            <a:r>
              <a:rPr lang="en-US" sz="2000" dirty="0" err="1" smtClean="0"/>
              <a:t>importação</a:t>
            </a:r>
            <a:r>
              <a:rPr lang="en-US" sz="2000" dirty="0" smtClean="0"/>
              <a:t> dos </a:t>
            </a:r>
            <a:r>
              <a:rPr lang="en-US" sz="2000" dirty="0" err="1"/>
              <a:t>componentes</a:t>
            </a:r>
            <a:r>
              <a:rPr lang="en-US" sz="2000" dirty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outros </a:t>
            </a:r>
            <a:r>
              <a:rPr lang="en-US" sz="2000" dirty="0" err="1" smtClean="0"/>
              <a:t>projetos</a:t>
            </a:r>
            <a:r>
              <a:rPr lang="en-US" sz="2000" dirty="0" smtClean="0"/>
              <a:t> </a:t>
            </a:r>
            <a:r>
              <a:rPr lang="en-US" sz="2000" dirty="0" err="1" smtClean="0"/>
              <a:t>através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smtClean="0"/>
              <a:t>de Asset Packages</a:t>
            </a:r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Requisitos</a:t>
            </a:r>
            <a:r>
              <a:rPr lang="en-US" sz="2400" dirty="0" smtClean="0"/>
              <a:t> </a:t>
            </a:r>
            <a:r>
              <a:rPr lang="en-US" sz="2400" dirty="0" err="1" smtClean="0"/>
              <a:t>Não-Funcionais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para </a:t>
            </a:r>
            <a:r>
              <a:rPr lang="en-US" sz="2000" dirty="0" err="1" smtClean="0"/>
              <a:t>plataforma</a:t>
            </a:r>
            <a:r>
              <a:rPr lang="en-US" sz="2000" dirty="0" smtClean="0"/>
              <a:t> Android</a:t>
            </a:r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o SDK </a:t>
            </a:r>
            <a:r>
              <a:rPr lang="en-US" sz="2000" dirty="0" err="1" smtClean="0"/>
              <a:t>Vuforia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biblioteca</a:t>
            </a:r>
            <a:r>
              <a:rPr lang="en-US" sz="2000" dirty="0" smtClean="0"/>
              <a:t> de </a:t>
            </a:r>
            <a:r>
              <a:rPr lang="en-US" sz="2000" dirty="0" err="1" smtClean="0"/>
              <a:t>Realidade</a:t>
            </a:r>
            <a:r>
              <a:rPr lang="en-US" sz="2000" dirty="0" smtClean="0"/>
              <a:t> </a:t>
            </a:r>
            <a:r>
              <a:rPr lang="en-US" sz="2000" dirty="0" err="1" smtClean="0"/>
              <a:t>Aumentada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a </a:t>
            </a:r>
            <a:r>
              <a:rPr lang="en-US" sz="2000" dirty="0" err="1" smtClean="0"/>
              <a:t>linguagem</a:t>
            </a:r>
            <a:r>
              <a:rPr lang="en-US" sz="2000" dirty="0" smtClean="0"/>
              <a:t> C# para </a:t>
            </a:r>
            <a:r>
              <a:rPr lang="en-US" sz="2000" dirty="0" err="1"/>
              <a:t>codificar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scripts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o Microsoft Visual Studio Enterprise 2015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</a:t>
            </a:r>
            <a:r>
              <a:rPr lang="en-US" sz="2000" dirty="0" err="1" smtClean="0"/>
              <a:t>como</a:t>
            </a:r>
            <a:r>
              <a:rPr lang="en-US" sz="2000" dirty="0" smtClean="0"/>
              <a:t> editor de scripts</a:t>
            </a:r>
          </a:p>
          <a:p>
            <a:pPr marL="0" indent="0">
              <a:buNone/>
            </a:pPr>
            <a:r>
              <a:rPr lang="en-US" sz="2000" dirty="0" smtClean="0"/>
              <a:t>     </a:t>
            </a:r>
            <a:r>
              <a:rPr lang="en-US" sz="2000" dirty="0"/>
              <a:t>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o motor de </a:t>
            </a:r>
            <a:r>
              <a:rPr lang="en-US" sz="2000" dirty="0" err="1" smtClean="0"/>
              <a:t>jogos</a:t>
            </a:r>
            <a:r>
              <a:rPr lang="en-US" sz="2000" dirty="0" smtClean="0"/>
              <a:t> Unity 3D para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o </a:t>
            </a:r>
            <a:r>
              <a:rPr lang="en-US" sz="2000" dirty="0" err="1" smtClean="0"/>
              <a:t>projeto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63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552728" cy="4409312"/>
          </a:xfrm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17475"/>
            <a:ext cx="6480720" cy="5069180"/>
          </a:xfrm>
        </p:spPr>
      </p:pic>
    </p:spTree>
    <p:extLst>
      <p:ext uri="{BB962C8B-B14F-4D97-AF65-F5344CB8AC3E}">
        <p14:creationId xmlns:p14="http://schemas.microsoft.com/office/powerpoint/2010/main" val="251524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68165"/>
            <a:ext cx="6920027" cy="4870400"/>
          </a:xfrm>
        </p:spPr>
      </p:pic>
    </p:spTree>
    <p:extLst>
      <p:ext uri="{BB962C8B-B14F-4D97-AF65-F5344CB8AC3E}">
        <p14:creationId xmlns:p14="http://schemas.microsoft.com/office/powerpoint/2010/main" val="10819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de </a:t>
            </a:r>
            <a:r>
              <a:rPr lang="en-US" dirty="0" err="1" smtClean="0"/>
              <a:t>lista</a:t>
            </a:r>
            <a:endParaRPr lang="en-US" dirty="0" smtClean="0"/>
          </a:p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lista</a:t>
            </a:r>
            <a:endParaRPr lang="en-US" dirty="0" smtClean="0"/>
          </a:p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materiais</a:t>
            </a:r>
            <a:r>
              <a:rPr lang="en-US" dirty="0" smtClean="0"/>
              <a:t> para um </a:t>
            </a:r>
            <a:r>
              <a:rPr lang="en-US" dirty="0" err="1" smtClean="0"/>
              <a:t>objeto</a:t>
            </a:r>
            <a:endParaRPr lang="en-US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3212976"/>
            <a:ext cx="2713354" cy="243648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212975"/>
            <a:ext cx="2536958" cy="243648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212974"/>
            <a:ext cx="2209524" cy="24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Módulo</a:t>
            </a:r>
            <a:r>
              <a:rPr lang="en-US" dirty="0" smtClean="0"/>
              <a:t> de interface</a:t>
            </a:r>
          </a:p>
          <a:p>
            <a:r>
              <a:rPr lang="en-US" dirty="0" smtClean="0"/>
              <a:t>Prefabs que </a:t>
            </a:r>
            <a:r>
              <a:rPr lang="en-US" dirty="0" err="1" smtClean="0"/>
              <a:t>imitam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de interfaces </a:t>
            </a:r>
            <a:r>
              <a:rPr lang="en-US" dirty="0" err="1" smtClean="0"/>
              <a:t>tradicionais</a:t>
            </a:r>
            <a:endParaRPr lang="en-US" dirty="0"/>
          </a:p>
          <a:p>
            <a:r>
              <a:rPr lang="en-US" dirty="0" err="1" smtClean="0"/>
              <a:t>VirtualButton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717031"/>
            <a:ext cx="6195312" cy="27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VirtualCheckBox</a:t>
            </a:r>
            <a:endParaRPr lang="en-US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8928992" cy="34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0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VirtualScroll</a:t>
            </a:r>
            <a:r>
              <a:rPr lang="en-US" dirty="0" smtClean="0"/>
              <a:t> (Slider)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132856"/>
            <a:ext cx="878497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VirtualComboBox</a:t>
            </a:r>
            <a:endParaRPr lang="en-US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8" y="2028629"/>
            <a:ext cx="7621064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Introdução</a:t>
            </a:r>
            <a:endParaRPr lang="en-US" dirty="0" smtClean="0"/>
          </a:p>
          <a:p>
            <a:r>
              <a:rPr lang="en-US" dirty="0" err="1" smtClean="0"/>
              <a:t>Objetivos</a:t>
            </a:r>
            <a:endParaRPr lang="en-US" dirty="0" smtClean="0"/>
          </a:p>
          <a:p>
            <a:r>
              <a:rPr lang="en-US" dirty="0" err="1" smtClean="0"/>
              <a:t>Fundamentação</a:t>
            </a:r>
            <a:r>
              <a:rPr lang="en-US" dirty="0" smtClean="0"/>
              <a:t> </a:t>
            </a:r>
            <a:r>
              <a:rPr lang="en-US" dirty="0" err="1" smtClean="0"/>
              <a:t>Teórica</a:t>
            </a:r>
            <a:endParaRPr lang="en-US" dirty="0" smtClean="0"/>
          </a:p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endParaRPr lang="en-US" dirty="0" smtClean="0"/>
          </a:p>
          <a:p>
            <a:r>
              <a:rPr lang="en-US" dirty="0" err="1" smtClean="0"/>
              <a:t>Requisitos</a:t>
            </a:r>
            <a:r>
              <a:rPr lang="en-US" dirty="0" smtClean="0"/>
              <a:t> e </a:t>
            </a:r>
            <a:r>
              <a:rPr lang="en-US" dirty="0" err="1" smtClean="0"/>
              <a:t>Especificação</a:t>
            </a:r>
            <a:endParaRPr lang="en-US" dirty="0" smtClean="0"/>
          </a:p>
          <a:p>
            <a:r>
              <a:rPr lang="en-US" dirty="0" err="1" smtClean="0"/>
              <a:t>Implementação</a:t>
            </a:r>
            <a:r>
              <a:rPr lang="en-US" dirty="0" smtClean="0"/>
              <a:t> e </a:t>
            </a:r>
            <a:r>
              <a:rPr lang="en-US" dirty="0" err="1" smtClean="0"/>
              <a:t>Usabilidade</a:t>
            </a:r>
            <a:endParaRPr lang="en-US" dirty="0" smtClean="0"/>
          </a:p>
          <a:p>
            <a:r>
              <a:rPr lang="en-US" dirty="0" err="1" smtClean="0"/>
              <a:t>Resultados</a:t>
            </a:r>
            <a:r>
              <a:rPr lang="en-US" dirty="0" smtClean="0"/>
              <a:t> e </a:t>
            </a:r>
            <a:r>
              <a:rPr lang="en-US" dirty="0" err="1" smtClean="0"/>
              <a:t>Discussões</a:t>
            </a:r>
            <a:endParaRPr lang="en-US" dirty="0" smtClean="0"/>
          </a:p>
          <a:p>
            <a:r>
              <a:rPr lang="en-US" dirty="0" err="1" smtClean="0"/>
              <a:t>Conclusões</a:t>
            </a:r>
            <a:r>
              <a:rPr lang="en-US" dirty="0" smtClean="0"/>
              <a:t> e </a:t>
            </a:r>
            <a:r>
              <a:rPr lang="en-US" dirty="0" err="1" smtClean="0"/>
              <a:t>Sugestões</a:t>
            </a:r>
            <a:endParaRPr lang="en-US" dirty="0" smtClean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Integração</a:t>
            </a:r>
            <a:r>
              <a:rPr lang="en-US" dirty="0" smtClean="0"/>
              <a:t> entre </a:t>
            </a:r>
            <a:r>
              <a:rPr lang="en-US" dirty="0" err="1" smtClean="0"/>
              <a:t>módulos</a:t>
            </a:r>
            <a:endParaRPr lang="en-US" dirty="0" smtClean="0"/>
          </a:p>
          <a:p>
            <a:r>
              <a:rPr lang="en-US" dirty="0" err="1" smtClean="0"/>
              <a:t>Navegação</a:t>
            </a:r>
            <a:r>
              <a:rPr lang="en-US" dirty="0" smtClean="0"/>
              <a:t> da </a:t>
            </a:r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pelo</a:t>
            </a:r>
            <a:r>
              <a:rPr lang="en-US" dirty="0" smtClean="0"/>
              <a:t> </a:t>
            </a:r>
            <a:r>
              <a:rPr lang="en-US" dirty="0" err="1" smtClean="0"/>
              <a:t>cubo</a:t>
            </a:r>
            <a:endParaRPr lang="en-US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03534"/>
            <a:ext cx="4464496" cy="38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Operacionalidade da 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Aplicativo</a:t>
            </a:r>
            <a:r>
              <a:rPr lang="en-US" dirty="0" smtClean="0"/>
              <a:t> de teste</a:t>
            </a:r>
          </a:p>
          <a:p>
            <a:r>
              <a:rPr lang="en-US" dirty="0" smtClean="0"/>
              <a:t>Menu + 2 </a:t>
            </a:r>
            <a:r>
              <a:rPr lang="en-US" dirty="0" err="1" smtClean="0"/>
              <a:t>fases</a:t>
            </a:r>
            <a:r>
              <a:rPr lang="en-US" dirty="0" smtClean="0"/>
              <a:t> com </a:t>
            </a:r>
            <a:r>
              <a:rPr lang="en-US" dirty="0" err="1" smtClean="0"/>
              <a:t>atividades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o </a:t>
            </a:r>
            <a:r>
              <a:rPr lang="en-US" dirty="0" err="1" smtClean="0"/>
              <a:t>ciclo</a:t>
            </a:r>
            <a:r>
              <a:rPr lang="en-US" dirty="0" smtClean="0"/>
              <a:t> e o 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  <a:r>
              <a:rPr lang="en-US" dirty="0" err="1" smtClean="0"/>
              <a:t>consciente</a:t>
            </a:r>
            <a:r>
              <a:rPr lang="en-US" dirty="0" smtClean="0"/>
              <a:t> da </a:t>
            </a:r>
            <a:r>
              <a:rPr lang="en-US" dirty="0" err="1" smtClean="0"/>
              <a:t>água</a:t>
            </a:r>
            <a:endParaRPr lang="en-US" dirty="0" smtClean="0"/>
          </a:p>
          <a:p>
            <a:r>
              <a:rPr lang="en-US" dirty="0" err="1" smtClean="0"/>
              <a:t>Comparativo</a:t>
            </a:r>
            <a:endParaRPr lang="en-US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Interface </a:t>
            </a:r>
            <a:r>
              <a:rPr lang="en-US" sz="2800" dirty="0" err="1" smtClean="0"/>
              <a:t>tradicional</a:t>
            </a:r>
            <a:r>
              <a:rPr lang="en-US" sz="2800" dirty="0" smtClean="0"/>
              <a:t> (Unity UI)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Interface </a:t>
            </a:r>
            <a:r>
              <a:rPr lang="en-US" sz="2800" dirty="0" err="1" smtClean="0"/>
              <a:t>tangível</a:t>
            </a:r>
            <a:r>
              <a:rPr lang="en-US" sz="2800" dirty="0" smtClean="0"/>
              <a:t> (</a:t>
            </a:r>
            <a:r>
              <a:rPr lang="en-US" sz="2800" dirty="0" err="1" smtClean="0"/>
              <a:t>ListAR</a:t>
            </a:r>
            <a:r>
              <a:rPr lang="en-US" sz="2800" dirty="0" smtClean="0"/>
              <a:t>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322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Operacionalidade da Implementação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" y="1556792"/>
            <a:ext cx="9001000" cy="43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Testes </a:t>
            </a:r>
            <a:r>
              <a:rPr lang="en-US" dirty="0" err="1" smtClean="0"/>
              <a:t>realizados</a:t>
            </a:r>
            <a:r>
              <a:rPr lang="en-US" dirty="0" smtClean="0"/>
              <a:t> com </a:t>
            </a:r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bolsistas</a:t>
            </a:r>
            <a:r>
              <a:rPr lang="en-US" dirty="0" smtClean="0"/>
              <a:t> de </a:t>
            </a:r>
            <a:r>
              <a:rPr lang="en-US" dirty="0" err="1" smtClean="0"/>
              <a:t>computação</a:t>
            </a:r>
            <a:endParaRPr lang="en-US" dirty="0" smtClean="0"/>
          </a:p>
          <a:p>
            <a:r>
              <a:rPr lang="en-US" dirty="0" smtClean="0"/>
              <a:t>2 </a:t>
            </a:r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envolvidos</a:t>
            </a:r>
            <a:endParaRPr lang="en-US" dirty="0" smtClean="0"/>
          </a:p>
          <a:p>
            <a:r>
              <a:rPr lang="en-US" dirty="0" err="1" smtClean="0"/>
              <a:t>Etapas</a:t>
            </a:r>
            <a:endParaRPr lang="en-US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</a:t>
            </a:r>
            <a:r>
              <a:rPr lang="en-US" sz="2800" dirty="0" err="1" smtClean="0"/>
              <a:t>formulário</a:t>
            </a:r>
            <a:r>
              <a:rPr lang="en-US" sz="2800" dirty="0" smtClean="0"/>
              <a:t> com </a:t>
            </a:r>
            <a:r>
              <a:rPr lang="en-US" sz="2800" dirty="0" err="1" smtClean="0"/>
              <a:t>passo</a:t>
            </a:r>
            <a:r>
              <a:rPr lang="en-US" sz="2800" dirty="0" smtClean="0"/>
              <a:t> a </a:t>
            </a:r>
            <a:r>
              <a:rPr lang="en-US" sz="2800" dirty="0" err="1" smtClean="0"/>
              <a:t>passo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</a:t>
            </a:r>
            <a:r>
              <a:rPr lang="en-US" sz="2800" dirty="0" err="1" smtClean="0"/>
              <a:t>realização</a:t>
            </a:r>
            <a:r>
              <a:rPr lang="en-US" sz="2800" dirty="0" smtClean="0"/>
              <a:t> das </a:t>
            </a:r>
            <a:r>
              <a:rPr lang="en-US" sz="2800" dirty="0" err="1" smtClean="0"/>
              <a:t>atividades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</a:t>
            </a:r>
            <a:r>
              <a:rPr lang="en-US" sz="2800" dirty="0" err="1" smtClean="0"/>
              <a:t>avaliação</a:t>
            </a:r>
            <a:r>
              <a:rPr lang="en-US" sz="2800" dirty="0" smtClean="0"/>
              <a:t> de </a:t>
            </a:r>
            <a:r>
              <a:rPr lang="en-US" sz="2800" dirty="0" err="1" smtClean="0"/>
              <a:t>usabilidade</a:t>
            </a:r>
            <a:r>
              <a:rPr lang="en-US" sz="2800" dirty="0" smtClean="0"/>
              <a:t> dos Assets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Utilizam</a:t>
            </a:r>
            <a:r>
              <a:rPr lang="en-US" sz="2800" dirty="0" smtClean="0"/>
              <a:t> o Unity </a:t>
            </a:r>
            <a:r>
              <a:rPr lang="en-US" sz="2800" dirty="0" err="1" smtClean="0"/>
              <a:t>frequentemente</a:t>
            </a:r>
            <a:endParaRPr lang="en-US" sz="2800" dirty="0" smtClean="0"/>
          </a:p>
          <a:p>
            <a:r>
              <a:rPr lang="en-US" sz="2800" dirty="0" err="1" smtClean="0"/>
              <a:t>Primeira</a:t>
            </a:r>
            <a:r>
              <a:rPr lang="en-US" sz="2800" dirty="0" smtClean="0"/>
              <a:t> </a:t>
            </a:r>
            <a:r>
              <a:rPr lang="en-US" sz="2800" dirty="0" err="1" smtClean="0"/>
              <a:t>vez</a:t>
            </a:r>
            <a:r>
              <a:rPr lang="en-US" sz="2800" dirty="0" smtClean="0"/>
              <a:t> </a:t>
            </a:r>
            <a:r>
              <a:rPr lang="en-US" sz="2800" dirty="0" err="1" smtClean="0"/>
              <a:t>desenvolvendo</a:t>
            </a:r>
            <a:r>
              <a:rPr lang="en-US" sz="2800" dirty="0" smtClean="0"/>
              <a:t> com o </a:t>
            </a:r>
            <a:r>
              <a:rPr lang="en-US" sz="2800" dirty="0" err="1" smtClean="0"/>
              <a:t>Vuforia</a:t>
            </a:r>
            <a:endParaRPr lang="en-US" sz="2800" dirty="0" smtClean="0"/>
          </a:p>
          <a:p>
            <a:r>
              <a:rPr lang="en-US" sz="2800" dirty="0" err="1" smtClean="0"/>
              <a:t>Usabilidade</a:t>
            </a:r>
            <a:r>
              <a:rPr lang="en-US" sz="2800" dirty="0" smtClean="0"/>
              <a:t> dos </a:t>
            </a:r>
            <a:r>
              <a:rPr lang="en-US" sz="2800" dirty="0" err="1" smtClean="0"/>
              <a:t>módulos</a:t>
            </a:r>
            <a:r>
              <a:rPr lang="en-US" sz="2800" dirty="0" smtClean="0"/>
              <a:t> </a:t>
            </a:r>
            <a:r>
              <a:rPr lang="en-US" sz="2800" dirty="0" err="1" smtClean="0"/>
              <a:t>considerada</a:t>
            </a:r>
            <a:r>
              <a:rPr lang="en-US" sz="2800" dirty="0" smtClean="0"/>
              <a:t> </a:t>
            </a:r>
            <a:r>
              <a:rPr lang="en-US" sz="2800" dirty="0" err="1" smtClean="0"/>
              <a:t>mediana</a:t>
            </a:r>
            <a:endParaRPr lang="en-US" sz="2800" dirty="0" smtClean="0"/>
          </a:p>
          <a:p>
            <a:r>
              <a:rPr lang="en-US" sz="2800" dirty="0" err="1" smtClean="0"/>
              <a:t>Facilidade</a:t>
            </a:r>
            <a:r>
              <a:rPr lang="en-US" sz="2800" dirty="0" smtClean="0"/>
              <a:t> de </a:t>
            </a:r>
            <a:r>
              <a:rPr lang="en-US" sz="2800" dirty="0" err="1" smtClean="0"/>
              <a:t>usar</a:t>
            </a:r>
            <a:r>
              <a:rPr lang="en-US" sz="2800" dirty="0" smtClean="0"/>
              <a:t> </a:t>
            </a:r>
            <a:r>
              <a:rPr lang="en-US" sz="2800" dirty="0" err="1" smtClean="0"/>
              <a:t>os</a:t>
            </a:r>
            <a:r>
              <a:rPr lang="en-US" sz="2800" dirty="0" smtClean="0"/>
              <a:t> Assets</a:t>
            </a:r>
          </a:p>
          <a:p>
            <a:r>
              <a:rPr lang="en-US" sz="2800" dirty="0" err="1" smtClean="0"/>
              <a:t>Sugestão</a:t>
            </a:r>
            <a:r>
              <a:rPr lang="en-US" sz="2800" dirty="0" smtClean="0"/>
              <a:t>: </a:t>
            </a:r>
            <a:r>
              <a:rPr lang="en-US" sz="2800" dirty="0" err="1" smtClean="0"/>
              <a:t>organização</a:t>
            </a:r>
            <a:r>
              <a:rPr lang="en-US" sz="2800" dirty="0" smtClean="0"/>
              <a:t> das pastas dos Assets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29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Testes </a:t>
            </a:r>
            <a:r>
              <a:rPr lang="en-US" dirty="0" err="1" smtClean="0"/>
              <a:t>realizados</a:t>
            </a:r>
            <a:r>
              <a:rPr lang="en-US" dirty="0" smtClean="0"/>
              <a:t> com </a:t>
            </a:r>
            <a:r>
              <a:rPr lang="en-US" dirty="0" err="1" smtClean="0"/>
              <a:t>alunos</a:t>
            </a:r>
            <a:r>
              <a:rPr lang="en-US" dirty="0" smtClean="0"/>
              <a:t> de </a:t>
            </a:r>
            <a:r>
              <a:rPr lang="en-US" dirty="0" err="1" smtClean="0"/>
              <a:t>ensino</a:t>
            </a:r>
            <a:r>
              <a:rPr lang="en-US" dirty="0" smtClean="0"/>
              <a:t> </a:t>
            </a:r>
            <a:r>
              <a:rPr lang="en-US" dirty="0" err="1" smtClean="0"/>
              <a:t>médio</a:t>
            </a:r>
            <a:r>
              <a:rPr lang="en-US" dirty="0" smtClean="0"/>
              <a:t> e fundamental no LIFE</a:t>
            </a:r>
          </a:p>
          <a:p>
            <a:r>
              <a:rPr lang="en-US" dirty="0" err="1" smtClean="0"/>
              <a:t>Aprox</a:t>
            </a:r>
            <a:r>
              <a:rPr lang="en-US" dirty="0" smtClean="0"/>
              <a:t>. 20 </a:t>
            </a:r>
            <a:r>
              <a:rPr lang="en-US" dirty="0" err="1" smtClean="0"/>
              <a:t>alunos</a:t>
            </a:r>
            <a:r>
              <a:rPr lang="en-US" dirty="0" smtClean="0"/>
              <a:t> </a:t>
            </a:r>
            <a:r>
              <a:rPr lang="en-US" dirty="0" err="1" smtClean="0"/>
              <a:t>entrevistados</a:t>
            </a:r>
            <a:endParaRPr lang="en-US" dirty="0" smtClean="0"/>
          </a:p>
          <a:p>
            <a:r>
              <a:rPr lang="en-US" dirty="0" err="1" smtClean="0"/>
              <a:t>Etapas</a:t>
            </a:r>
            <a:endParaRPr lang="en-US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</a:t>
            </a:r>
            <a:r>
              <a:rPr lang="en-US" sz="2800" dirty="0" err="1"/>
              <a:t>c</a:t>
            </a:r>
            <a:r>
              <a:rPr lang="en-US" sz="2800" dirty="0" err="1" smtClean="0"/>
              <a:t>ontextualização</a:t>
            </a:r>
            <a:r>
              <a:rPr lang="en-US" sz="2800" dirty="0" smtClean="0"/>
              <a:t> do </a:t>
            </a:r>
            <a:r>
              <a:rPr lang="en-US" sz="2800" dirty="0" err="1" smtClean="0"/>
              <a:t>aplicativo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</a:t>
            </a:r>
            <a:r>
              <a:rPr lang="en-US" sz="2800" dirty="0" err="1" smtClean="0"/>
              <a:t>realização</a:t>
            </a:r>
            <a:r>
              <a:rPr lang="en-US" sz="2800" dirty="0" smtClean="0"/>
              <a:t> das </a:t>
            </a:r>
            <a:r>
              <a:rPr lang="en-US" sz="2800" dirty="0" err="1" smtClean="0"/>
              <a:t>atividades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- </a:t>
            </a:r>
            <a:r>
              <a:rPr lang="en-US" sz="2800" dirty="0" err="1" smtClean="0"/>
              <a:t>avaliação</a:t>
            </a:r>
            <a:r>
              <a:rPr lang="en-US" sz="2800" dirty="0" smtClean="0"/>
              <a:t> de </a:t>
            </a:r>
            <a:r>
              <a:rPr lang="en-US" sz="2800" dirty="0" err="1" smtClean="0"/>
              <a:t>usabilidade</a:t>
            </a:r>
            <a:r>
              <a:rPr lang="en-US" sz="2800" dirty="0" smtClean="0"/>
              <a:t> dos </a:t>
            </a:r>
            <a:r>
              <a:rPr lang="en-US" sz="2800" dirty="0" err="1" smtClean="0"/>
              <a:t>componentes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1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82395"/>
              </p:ext>
            </p:extLst>
          </p:nvPr>
        </p:nvGraphicFramePr>
        <p:xfrm>
          <a:off x="1331640" y="1124744"/>
          <a:ext cx="6408712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654"/>
                <a:gridCol w="3486058"/>
              </a:tblGrid>
              <a:tr h="2023524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Idade</a:t>
                      </a:r>
                      <a:endParaRPr lang="pt-BR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10% 12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20% 13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10% 14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10% 16 </a:t>
                      </a:r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17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20% 18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5% 19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6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5% 20 </a:t>
                      </a:r>
                      <a:r>
                        <a:rPr lang="en-US" sz="16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pt-BR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72856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 smtClean="0"/>
                        <a:t>Sexo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/>
                        <a:t>55% </a:t>
                      </a:r>
                      <a:r>
                        <a:rPr lang="en-US" sz="1600" b="0" dirty="0" err="1" smtClean="0"/>
                        <a:t>feminino</a:t>
                      </a:r>
                      <a:endParaRPr lang="en-US" sz="1600" b="0" dirty="0" smtClean="0"/>
                    </a:p>
                    <a:p>
                      <a:pPr algn="l"/>
                      <a:r>
                        <a:rPr lang="en-US" sz="1600" b="0" dirty="0" smtClean="0"/>
                        <a:t>45% </a:t>
                      </a:r>
                      <a:r>
                        <a:rPr lang="en-US" sz="1600" b="0" dirty="0" err="1" smtClean="0"/>
                        <a:t>masculino</a:t>
                      </a:r>
                      <a:endParaRPr lang="pt-BR" sz="1600" b="0" dirty="0"/>
                    </a:p>
                  </a:txBody>
                  <a:tcPr/>
                </a:tc>
              </a:tr>
              <a:tr h="1055261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 smtClean="0"/>
                        <a:t>Nível</a:t>
                      </a:r>
                      <a:r>
                        <a:rPr lang="en-US" b="0" dirty="0" smtClean="0"/>
                        <a:t> de </a:t>
                      </a:r>
                      <a:r>
                        <a:rPr lang="en-US" b="0" dirty="0" err="1" smtClean="0"/>
                        <a:t>escolaridade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/>
                        <a:t>45% </a:t>
                      </a:r>
                      <a:r>
                        <a:rPr lang="en-US" sz="1600" b="0" dirty="0" err="1" smtClean="0"/>
                        <a:t>ensino</a:t>
                      </a:r>
                      <a:r>
                        <a:rPr lang="en-US" sz="1600" b="0" dirty="0" smtClean="0"/>
                        <a:t> fundamental </a:t>
                      </a:r>
                      <a:r>
                        <a:rPr lang="en-US" sz="1600" b="0" dirty="0" err="1" smtClean="0"/>
                        <a:t>incompleto</a:t>
                      </a:r>
                      <a:endParaRPr lang="en-US" sz="1600" b="0" dirty="0" smtClean="0"/>
                    </a:p>
                    <a:p>
                      <a:pPr algn="l"/>
                      <a:r>
                        <a:rPr lang="en-US" sz="1600" b="0" dirty="0" smtClean="0"/>
                        <a:t>45% </a:t>
                      </a:r>
                      <a:r>
                        <a:rPr lang="en-US" sz="1600" b="0" dirty="0" err="1" smtClean="0"/>
                        <a:t>ensino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médio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incompleto</a:t>
                      </a:r>
                      <a:endParaRPr lang="en-US" sz="1600" b="0" dirty="0" smtClean="0"/>
                    </a:p>
                    <a:p>
                      <a:pPr algn="l"/>
                      <a:r>
                        <a:rPr lang="en-US" sz="1600" b="0" dirty="0" smtClean="0"/>
                        <a:t>5% </a:t>
                      </a:r>
                      <a:r>
                        <a:rPr lang="en-US" sz="1600" b="0" dirty="0" err="1" smtClean="0"/>
                        <a:t>ensino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médio</a:t>
                      </a:r>
                      <a:r>
                        <a:rPr lang="en-US" sz="1600" b="0" baseline="0" dirty="0" smtClean="0"/>
                        <a:t> </a:t>
                      </a:r>
                      <a:r>
                        <a:rPr lang="en-US" sz="1600" b="0" baseline="0" dirty="0" err="1" smtClean="0"/>
                        <a:t>completo</a:t>
                      </a:r>
                      <a:endParaRPr lang="en-US" sz="1600" b="0" baseline="0" dirty="0" smtClean="0"/>
                    </a:p>
                    <a:p>
                      <a:pPr algn="l"/>
                      <a:r>
                        <a:rPr lang="en-US" sz="1600" b="0" baseline="0" dirty="0" smtClean="0"/>
                        <a:t>5% </a:t>
                      </a:r>
                      <a:r>
                        <a:rPr lang="en-US" sz="1600" b="0" baseline="0" dirty="0" err="1" smtClean="0"/>
                        <a:t>ensino</a:t>
                      </a:r>
                      <a:r>
                        <a:rPr lang="en-US" sz="1600" b="0" baseline="0" dirty="0" smtClean="0"/>
                        <a:t> superior </a:t>
                      </a:r>
                      <a:r>
                        <a:rPr lang="en-US" sz="1600" b="0" baseline="0" dirty="0" err="1" smtClean="0"/>
                        <a:t>incompleto</a:t>
                      </a:r>
                      <a:endParaRPr lang="pt-BR" sz="1600" b="0" dirty="0"/>
                    </a:p>
                  </a:txBody>
                  <a:tcPr/>
                </a:tc>
              </a:tr>
              <a:tr h="814058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 smtClean="0"/>
                        <a:t>Utiliza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dispositivos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móveis</a:t>
                      </a:r>
                      <a:r>
                        <a:rPr lang="en-US" b="0" dirty="0" smtClean="0"/>
                        <a:t> com </a:t>
                      </a:r>
                      <a:r>
                        <a:rPr lang="en-US" b="0" dirty="0" err="1" smtClean="0"/>
                        <a:t>qual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frequência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/>
                        <a:t>85% </a:t>
                      </a:r>
                      <a:r>
                        <a:rPr lang="en-US" sz="1600" b="0" dirty="0" err="1" smtClean="0"/>
                        <a:t>frequentemente</a:t>
                      </a:r>
                      <a:endParaRPr lang="en-US" sz="1600" b="0" dirty="0" smtClean="0"/>
                    </a:p>
                    <a:p>
                      <a:pPr algn="l"/>
                      <a:r>
                        <a:rPr lang="en-US" sz="1600" b="0" dirty="0" smtClean="0"/>
                        <a:t>10% </a:t>
                      </a:r>
                      <a:r>
                        <a:rPr lang="en-US" sz="1600" b="0" dirty="0" err="1" smtClean="0"/>
                        <a:t>às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vezes</a:t>
                      </a:r>
                      <a:endParaRPr lang="en-US" sz="1600" b="0" dirty="0" smtClean="0"/>
                    </a:p>
                    <a:p>
                      <a:pPr algn="l"/>
                      <a:r>
                        <a:rPr lang="en-US" sz="1600" b="0" dirty="0" smtClean="0"/>
                        <a:t>5% </a:t>
                      </a:r>
                      <a:r>
                        <a:rPr lang="en-US" sz="1600" b="0" dirty="0" err="1" smtClean="0"/>
                        <a:t>nunca</a:t>
                      </a:r>
                      <a:r>
                        <a:rPr lang="en-US" sz="1600" b="0" dirty="0" smtClean="0"/>
                        <a:t> </a:t>
                      </a:r>
                      <a:r>
                        <a:rPr lang="en-US" sz="1600" b="0" dirty="0" err="1" smtClean="0"/>
                        <a:t>utilizou</a:t>
                      </a:r>
                      <a:endParaRPr lang="pt-BR" sz="1600" b="0" dirty="0"/>
                    </a:p>
                  </a:txBody>
                  <a:tcPr/>
                </a:tc>
              </a:tr>
              <a:tr h="633156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 smtClean="0"/>
                        <a:t>Já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utilizou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aplicações</a:t>
                      </a:r>
                      <a:r>
                        <a:rPr lang="en-US" b="0" dirty="0" smtClean="0"/>
                        <a:t> com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Realidade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baseline="0" dirty="0" err="1" smtClean="0"/>
                        <a:t>Aumentada</a:t>
                      </a:r>
                      <a:endParaRPr lang="pt-B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 smtClean="0"/>
                        <a:t>55% </a:t>
                      </a:r>
                      <a:r>
                        <a:rPr lang="en-US" sz="1600" b="0" dirty="0" err="1" smtClean="0"/>
                        <a:t>não</a:t>
                      </a:r>
                      <a:endParaRPr lang="en-US" sz="1600" b="0" dirty="0" smtClean="0"/>
                    </a:p>
                    <a:p>
                      <a:pPr algn="l"/>
                      <a:r>
                        <a:rPr lang="en-US" sz="1600" b="0" dirty="0" smtClean="0"/>
                        <a:t>45% sim</a:t>
                      </a:r>
                      <a:endParaRPr lang="pt-BR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31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978400"/>
              </p:ext>
            </p:extLst>
          </p:nvPr>
        </p:nvGraphicFramePr>
        <p:xfrm>
          <a:off x="1403648" y="1124744"/>
          <a:ext cx="633670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6060"/>
                <a:gridCol w="29206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Conseguiu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concluir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objetivos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com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facilidade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40%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todos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30% a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maior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parte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20%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metade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5% a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menor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parte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nenhum</a:t>
                      </a: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Quantas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tarefas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concluídas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sem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auxílio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externo</a:t>
                      </a:r>
                      <a:r>
                        <a:rPr lang="en-US" sz="1800" baseline="0" dirty="0" smtClean="0"/>
                        <a:t>?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25% </a:t>
                      </a:r>
                      <a:r>
                        <a:rPr lang="en-US" sz="1800" dirty="0" err="1" smtClean="0"/>
                        <a:t>todas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15% a </a:t>
                      </a:r>
                      <a:r>
                        <a:rPr lang="en-US" sz="1800" dirty="0" err="1" smtClean="0"/>
                        <a:t>maior</a:t>
                      </a:r>
                      <a:r>
                        <a:rPr lang="en-US" sz="1800" dirty="0" smtClean="0"/>
                        <a:t> parte</a:t>
                      </a:r>
                    </a:p>
                    <a:p>
                      <a:r>
                        <a:rPr lang="en-US" sz="1800" dirty="0" smtClean="0"/>
                        <a:t>20% </a:t>
                      </a:r>
                      <a:r>
                        <a:rPr lang="en-US" sz="1800" dirty="0" err="1" smtClean="0"/>
                        <a:t>metade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20% a </a:t>
                      </a:r>
                      <a:r>
                        <a:rPr lang="en-US" sz="1800" dirty="0" err="1" smtClean="0"/>
                        <a:t>menor</a:t>
                      </a:r>
                      <a:r>
                        <a:rPr lang="en-US" sz="1800" dirty="0" smtClean="0"/>
                        <a:t> parte</a:t>
                      </a:r>
                    </a:p>
                    <a:p>
                      <a:r>
                        <a:rPr lang="en-US" sz="1800" dirty="0" smtClean="0"/>
                        <a:t>20% </a:t>
                      </a:r>
                      <a:r>
                        <a:rPr lang="en-US" sz="1800" dirty="0" err="1" smtClean="0"/>
                        <a:t>nenhuma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Qual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modo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preferiu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jogar</a:t>
                      </a:r>
                      <a:r>
                        <a:rPr lang="en-US" sz="1800" dirty="0" smtClean="0"/>
                        <a:t>?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 </a:t>
                      </a:r>
                      <a:r>
                        <a:rPr lang="en-US" sz="1800" dirty="0" err="1" smtClean="0"/>
                        <a:t>Vuforia</a:t>
                      </a:r>
                      <a:r>
                        <a:rPr lang="en-US" sz="1800" dirty="0" smtClean="0"/>
                        <a:t> Plus</a:t>
                      </a:r>
                    </a:p>
                    <a:p>
                      <a:r>
                        <a:rPr lang="en-US" sz="1800" dirty="0" smtClean="0"/>
                        <a:t>30% </a:t>
                      </a:r>
                      <a:r>
                        <a:rPr lang="en-US" sz="1800" dirty="0" err="1" smtClean="0"/>
                        <a:t>Vuforia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Tradicional</a:t>
                      </a:r>
                      <a:endParaRPr lang="pt-BR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Como </a:t>
                      </a:r>
                      <a:r>
                        <a:rPr lang="en-US" sz="1800" dirty="0" err="1" smtClean="0"/>
                        <a:t>classificaria</a:t>
                      </a:r>
                      <a:r>
                        <a:rPr lang="en-US" sz="1800" dirty="0" smtClean="0"/>
                        <a:t> a </a:t>
                      </a:r>
                      <a:r>
                        <a:rPr lang="en-US" sz="1800" dirty="0" err="1" smtClean="0"/>
                        <a:t>usabilidade</a:t>
                      </a:r>
                      <a:r>
                        <a:rPr lang="en-US" sz="1800" dirty="0" smtClean="0"/>
                        <a:t> dos </a:t>
                      </a:r>
                      <a:r>
                        <a:rPr lang="en-US" sz="1800" dirty="0" err="1" smtClean="0"/>
                        <a:t>Botões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Virtuais</a:t>
                      </a:r>
                      <a:r>
                        <a:rPr lang="en-US" sz="1800" baseline="0" dirty="0" smtClean="0"/>
                        <a:t>?</a:t>
                      </a:r>
                      <a:endParaRPr lang="pt-B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60% </a:t>
                      </a:r>
                      <a:r>
                        <a:rPr lang="en-US" sz="1800" dirty="0" err="1" smtClean="0"/>
                        <a:t>excelente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25% boa</a:t>
                      </a:r>
                    </a:p>
                    <a:p>
                      <a:r>
                        <a:rPr lang="en-US" sz="1800" dirty="0" smtClean="0"/>
                        <a:t>5% regular</a:t>
                      </a:r>
                    </a:p>
                    <a:p>
                      <a:r>
                        <a:rPr lang="en-US" sz="1800" dirty="0" smtClean="0"/>
                        <a:t>5% </a:t>
                      </a:r>
                      <a:r>
                        <a:rPr lang="en-US" sz="1800" dirty="0" err="1" smtClean="0"/>
                        <a:t>ruim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5% </a:t>
                      </a:r>
                      <a:r>
                        <a:rPr lang="en-US" sz="1800" dirty="0" err="1" smtClean="0"/>
                        <a:t>péssima</a:t>
                      </a:r>
                      <a:endParaRPr lang="pt-BR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8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8872591"/>
              </p:ext>
            </p:extLst>
          </p:nvPr>
        </p:nvGraphicFramePr>
        <p:xfrm>
          <a:off x="1331640" y="1124744"/>
          <a:ext cx="640871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879"/>
                <a:gridCol w="2953833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Como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classificaria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usabilidade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do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Slider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Virtual?</a:t>
                      </a:r>
                      <a:endParaRPr lang="pt-BR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55%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excelente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30% boa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regular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ruim</a:t>
                      </a: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Como </a:t>
                      </a:r>
                      <a:r>
                        <a:rPr lang="en-US" sz="1800" dirty="0" err="1" smtClean="0"/>
                        <a:t>classificaria</a:t>
                      </a:r>
                      <a:r>
                        <a:rPr lang="en-US" sz="1800" dirty="0" smtClean="0"/>
                        <a:t> a </a:t>
                      </a:r>
                      <a:r>
                        <a:rPr lang="en-US" sz="1800" dirty="0" err="1" smtClean="0"/>
                        <a:t>usabilidade</a:t>
                      </a:r>
                      <a:r>
                        <a:rPr lang="en-US" sz="1800" dirty="0" smtClean="0"/>
                        <a:t> do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cubo</a:t>
                      </a:r>
                      <a:r>
                        <a:rPr lang="en-US" sz="1800" baseline="0" dirty="0" smtClean="0"/>
                        <a:t>?</a:t>
                      </a:r>
                      <a:endParaRPr lang="pt-BR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55% </a:t>
                      </a:r>
                      <a:r>
                        <a:rPr lang="en-US" sz="1800" dirty="0" err="1" smtClean="0"/>
                        <a:t>excelente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25% boa</a:t>
                      </a:r>
                    </a:p>
                    <a:p>
                      <a:r>
                        <a:rPr lang="en-US" sz="1800" dirty="0" smtClean="0"/>
                        <a:t>15% regular</a:t>
                      </a:r>
                    </a:p>
                    <a:p>
                      <a:r>
                        <a:rPr lang="en-US" sz="1800" dirty="0" smtClean="0"/>
                        <a:t>5% </a:t>
                      </a:r>
                      <a:r>
                        <a:rPr lang="en-US" sz="1800" dirty="0" err="1" smtClean="0"/>
                        <a:t>ruim</a:t>
                      </a:r>
                      <a:endParaRPr lang="pt-BR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Como </a:t>
                      </a:r>
                      <a:r>
                        <a:rPr lang="en-US" sz="1800" dirty="0" err="1" smtClean="0"/>
                        <a:t>classificaria</a:t>
                      </a:r>
                      <a:r>
                        <a:rPr lang="en-US" sz="1800" dirty="0" smtClean="0"/>
                        <a:t> a </a:t>
                      </a:r>
                      <a:r>
                        <a:rPr lang="en-US" sz="1800" dirty="0" err="1" smtClean="0"/>
                        <a:t>experiência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geral</a:t>
                      </a:r>
                      <a:r>
                        <a:rPr lang="en-US" sz="1800" dirty="0" smtClean="0"/>
                        <a:t> dos </a:t>
                      </a:r>
                      <a:r>
                        <a:rPr lang="en-US" sz="1800" dirty="0" err="1" smtClean="0"/>
                        <a:t>componentes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ListAR</a:t>
                      </a:r>
                      <a:r>
                        <a:rPr lang="en-US" sz="1800" baseline="0" dirty="0" smtClean="0"/>
                        <a:t>?</a:t>
                      </a:r>
                      <a:endParaRPr lang="pt-BR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70% </a:t>
                      </a:r>
                      <a:r>
                        <a:rPr lang="en-US" sz="1800" dirty="0" err="1" smtClean="0"/>
                        <a:t>excelente</a:t>
                      </a:r>
                      <a:endParaRPr lang="en-US" sz="1800" dirty="0" smtClean="0"/>
                    </a:p>
                    <a:p>
                      <a:r>
                        <a:rPr lang="en-US" sz="1800" dirty="0" smtClean="0"/>
                        <a:t>25% boa</a:t>
                      </a:r>
                    </a:p>
                    <a:p>
                      <a:r>
                        <a:rPr lang="en-US" sz="1800" dirty="0" smtClean="0"/>
                        <a:t>5% regular</a:t>
                      </a:r>
                      <a:endParaRPr lang="pt-BR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4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Dificuldade</a:t>
            </a:r>
            <a:r>
              <a:rPr lang="en-US" sz="2800" dirty="0" smtClean="0"/>
              <a:t> </a:t>
            </a:r>
            <a:r>
              <a:rPr lang="en-US" sz="2800" dirty="0" err="1" smtClean="0"/>
              <a:t>inicial</a:t>
            </a:r>
            <a:r>
              <a:rPr lang="en-US" sz="2800" dirty="0" smtClean="0"/>
              <a:t> para </a:t>
            </a:r>
            <a:r>
              <a:rPr lang="en-US" sz="2800" dirty="0" err="1" smtClean="0"/>
              <a:t>interagir</a:t>
            </a:r>
            <a:r>
              <a:rPr lang="en-US" sz="2800" dirty="0" smtClean="0"/>
              <a:t> com a interface virtual </a:t>
            </a:r>
            <a:r>
              <a:rPr lang="en-US" sz="2800" dirty="0" err="1" smtClean="0"/>
              <a:t>por</a:t>
            </a:r>
            <a:r>
              <a:rPr lang="en-US" sz="2800" dirty="0" smtClean="0"/>
              <a:t> parte de </a:t>
            </a:r>
            <a:r>
              <a:rPr lang="en-US" sz="2800" dirty="0" err="1" smtClean="0"/>
              <a:t>alguns</a:t>
            </a:r>
            <a:r>
              <a:rPr lang="en-US" sz="2800" dirty="0" smtClean="0"/>
              <a:t> </a:t>
            </a:r>
            <a:r>
              <a:rPr lang="en-US" sz="2800" dirty="0" err="1" smtClean="0"/>
              <a:t>alunos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maioria</a:t>
            </a:r>
            <a:r>
              <a:rPr lang="en-US" sz="2800" dirty="0" smtClean="0"/>
              <a:t> </a:t>
            </a:r>
            <a:r>
              <a:rPr lang="en-US" sz="2800" dirty="0" err="1" smtClean="0"/>
              <a:t>preferiu</a:t>
            </a:r>
            <a:r>
              <a:rPr lang="en-US" sz="2800" dirty="0" smtClean="0"/>
              <a:t> o </a:t>
            </a:r>
            <a:r>
              <a:rPr lang="en-US" sz="2800" dirty="0" err="1" smtClean="0"/>
              <a:t>modo</a:t>
            </a:r>
            <a:r>
              <a:rPr lang="en-US" sz="2800" dirty="0" smtClean="0"/>
              <a:t> com interface </a:t>
            </a:r>
            <a:r>
              <a:rPr lang="en-US" sz="2800" dirty="0" err="1" smtClean="0"/>
              <a:t>tangível</a:t>
            </a:r>
            <a:endParaRPr lang="en-US" sz="2800" dirty="0" smtClean="0"/>
          </a:p>
          <a:p>
            <a:r>
              <a:rPr lang="en-US" sz="2800" dirty="0" err="1" smtClean="0"/>
              <a:t>Interação</a:t>
            </a:r>
            <a:r>
              <a:rPr lang="en-US" sz="2800" dirty="0" smtClean="0"/>
              <a:t> com o </a:t>
            </a:r>
            <a:r>
              <a:rPr lang="en-US" sz="2800" dirty="0" err="1" smtClean="0"/>
              <a:t>cubo</a:t>
            </a:r>
            <a:r>
              <a:rPr lang="en-US" sz="2800" dirty="0" smtClean="0"/>
              <a:t> </a:t>
            </a:r>
            <a:r>
              <a:rPr lang="en-US" sz="2800" dirty="0" err="1" smtClean="0"/>
              <a:t>recebeu</a:t>
            </a:r>
            <a:r>
              <a:rPr lang="en-US" sz="2800" dirty="0" smtClean="0"/>
              <a:t> as </a:t>
            </a:r>
            <a:r>
              <a:rPr lang="en-US" sz="2800" dirty="0" err="1" smtClean="0"/>
              <a:t>piores</a:t>
            </a:r>
            <a:r>
              <a:rPr lang="en-US" sz="2800" dirty="0" smtClean="0"/>
              <a:t> </a:t>
            </a:r>
            <a:r>
              <a:rPr lang="en-US" sz="2800" dirty="0" err="1" smtClean="0"/>
              <a:t>avaliações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comparação</a:t>
            </a:r>
            <a:r>
              <a:rPr lang="en-US" sz="2800" dirty="0" smtClean="0"/>
              <a:t> com </a:t>
            </a:r>
            <a:r>
              <a:rPr lang="en-US" sz="2800" dirty="0" err="1" smtClean="0"/>
              <a:t>os</a:t>
            </a:r>
            <a:r>
              <a:rPr lang="en-US" sz="2800" dirty="0" smtClean="0"/>
              <a:t> outros </a:t>
            </a:r>
            <a:r>
              <a:rPr lang="en-US" sz="2800" dirty="0" err="1" smtClean="0"/>
              <a:t>componentes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7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 smtClean="0"/>
              <a:t>Popularização</a:t>
            </a:r>
            <a:r>
              <a:rPr lang="en-US" sz="2800" dirty="0" smtClean="0"/>
              <a:t> da </a:t>
            </a:r>
            <a:r>
              <a:rPr lang="en-US" sz="2800" dirty="0" err="1" smtClean="0"/>
              <a:t>Realidade</a:t>
            </a:r>
            <a:r>
              <a:rPr lang="en-US" sz="2800" dirty="0" smtClean="0"/>
              <a:t> </a:t>
            </a:r>
            <a:r>
              <a:rPr lang="en-US" sz="2800" dirty="0" err="1" smtClean="0"/>
              <a:t>Aumentada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 smtClean="0"/>
              <a:t>Trazer</a:t>
            </a:r>
            <a:r>
              <a:rPr lang="en-US" sz="2800" dirty="0" smtClean="0"/>
              <a:t> o virtual para o </a:t>
            </a:r>
            <a:r>
              <a:rPr lang="en-US" sz="2800" dirty="0" err="1" smtClean="0"/>
              <a:t>espaço</a:t>
            </a:r>
            <a:r>
              <a:rPr lang="en-US" sz="2800" dirty="0" smtClean="0"/>
              <a:t> </a:t>
            </a:r>
            <a:r>
              <a:rPr lang="en-US" sz="2800" dirty="0" err="1" smtClean="0"/>
              <a:t>físico</a:t>
            </a:r>
            <a:r>
              <a:rPr lang="en-US" sz="2800" dirty="0" smtClean="0"/>
              <a:t>, </a:t>
            </a:r>
            <a:r>
              <a:rPr lang="en-US" sz="2800" dirty="0" err="1" smtClean="0"/>
              <a:t>diferente</a:t>
            </a:r>
            <a:r>
              <a:rPr lang="en-US" sz="2800" dirty="0" smtClean="0"/>
              <a:t> da </a:t>
            </a:r>
            <a:r>
              <a:rPr lang="en-US" sz="2800" dirty="0" err="1" smtClean="0"/>
              <a:t>Realidade</a:t>
            </a:r>
            <a:r>
              <a:rPr lang="en-US" sz="2800" dirty="0" smtClean="0"/>
              <a:t> Virtual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Promover a expansão da Interface de Usuário para o mundo real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Evitar a </a:t>
            </a:r>
            <a:r>
              <a:rPr lang="pt-BR" sz="2800" dirty="0" err="1" smtClean="0"/>
              <a:t>reimplementação</a:t>
            </a:r>
            <a:r>
              <a:rPr lang="pt-BR" sz="2800" dirty="0" smtClean="0"/>
              <a:t> de funcionalidades comuns na RA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792649"/>
              </p:ext>
            </p:extLst>
          </p:nvPr>
        </p:nvGraphicFramePr>
        <p:xfrm>
          <a:off x="539552" y="1268760"/>
          <a:ext cx="8064895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273"/>
                <a:gridCol w="1070685"/>
                <a:gridCol w="1612979"/>
                <a:gridCol w="1497767"/>
                <a:gridCol w="172819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Silva (2016)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Schmitz (2017)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</a:rPr>
                        <a:t>Reiter</a:t>
                      </a:r>
                      <a:r>
                        <a:rPr lang="en-US" b="1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(2018)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ListAR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Plataforma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Android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Android</a:t>
                      </a:r>
                      <a:endParaRPr lang="pt-B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Android/iOS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Android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 </a:t>
                      </a:r>
                      <a:r>
                        <a:rPr lang="en-US" dirty="0" err="1" smtClean="0"/>
                        <a:t>tangível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Exibe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objetos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lista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único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marcador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Permite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adicionar</a:t>
                      </a:r>
                      <a:r>
                        <a:rPr lang="en-US" dirty="0" smtClean="0"/>
                        <a:t>/remover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objetos</a:t>
                      </a:r>
                      <a:r>
                        <a:rPr lang="en-US" baseline="0" dirty="0" smtClean="0"/>
                        <a:t> da </a:t>
                      </a:r>
                      <a:r>
                        <a:rPr lang="en-US" baseline="0" dirty="0" err="1" smtClean="0"/>
                        <a:t>lista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Disponibiliza</a:t>
                      </a:r>
                      <a:r>
                        <a:rPr lang="en-US" dirty="0" smtClean="0"/>
                        <a:t> Assets </a:t>
                      </a:r>
                      <a:r>
                        <a:rPr lang="en-US" dirty="0" err="1" smtClean="0"/>
                        <a:t>reutilizáveis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0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Objetivo</a:t>
            </a:r>
            <a:r>
              <a:rPr lang="en-US" dirty="0" smtClean="0"/>
              <a:t> de </a:t>
            </a:r>
            <a:r>
              <a:rPr lang="en-US" dirty="0" err="1" smtClean="0"/>
              <a:t>disponibilizar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criação</a:t>
            </a:r>
            <a:r>
              <a:rPr lang="en-US" dirty="0" smtClean="0"/>
              <a:t> de interfaces </a:t>
            </a:r>
            <a:r>
              <a:rPr lang="en-US" dirty="0" err="1" smtClean="0"/>
              <a:t>tangíveis</a:t>
            </a:r>
            <a:r>
              <a:rPr lang="en-US" dirty="0" smtClean="0"/>
              <a:t> e </a:t>
            </a:r>
            <a:r>
              <a:rPr lang="en-US" dirty="0" err="1" smtClean="0"/>
              <a:t>exposição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virtuais</a:t>
            </a:r>
            <a:r>
              <a:rPr lang="en-US" dirty="0" smtClean="0"/>
              <a:t> </a:t>
            </a:r>
            <a:r>
              <a:rPr lang="en-US" dirty="0" err="1" smtClean="0"/>
              <a:t>atingido</a:t>
            </a:r>
            <a:endParaRPr lang="pt-BR" dirty="0" smtClean="0"/>
          </a:p>
          <a:p>
            <a:r>
              <a:rPr lang="en-US" dirty="0" err="1" smtClean="0"/>
              <a:t>Componentes</a:t>
            </a:r>
            <a:r>
              <a:rPr lang="en-US" dirty="0" smtClean="0"/>
              <a:t> de interface se </a:t>
            </a:r>
            <a:r>
              <a:rPr lang="en-US" dirty="0" err="1" smtClean="0"/>
              <a:t>mostraram</a:t>
            </a:r>
            <a:r>
              <a:rPr lang="en-US" dirty="0" smtClean="0"/>
              <a:t> </a:t>
            </a:r>
            <a:r>
              <a:rPr lang="en-US" dirty="0" err="1" smtClean="0"/>
              <a:t>aptos</a:t>
            </a:r>
            <a:endParaRPr lang="en-US" dirty="0" smtClean="0"/>
          </a:p>
          <a:p>
            <a:r>
              <a:rPr lang="en-US" dirty="0" err="1" smtClean="0"/>
              <a:t>Apesar</a:t>
            </a:r>
            <a:r>
              <a:rPr lang="en-US" dirty="0" smtClean="0"/>
              <a:t> de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adaptarem</a:t>
            </a:r>
            <a:r>
              <a:rPr lang="en-US" dirty="0"/>
              <a:t> </a:t>
            </a:r>
            <a:r>
              <a:rPr lang="en-US" dirty="0" smtClean="0"/>
              <a:t>à interface outros </a:t>
            </a:r>
            <a:r>
              <a:rPr lang="en-US" dirty="0" err="1" smtClean="0"/>
              <a:t>usuários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demonstraram</a:t>
            </a:r>
            <a:r>
              <a:rPr lang="en-US" dirty="0" smtClean="0"/>
              <a:t> </a:t>
            </a:r>
            <a:r>
              <a:rPr lang="en-US" dirty="0" err="1" smtClean="0"/>
              <a:t>muita</a:t>
            </a:r>
            <a:r>
              <a:rPr lang="en-US" dirty="0" smtClean="0"/>
              <a:t> </a:t>
            </a:r>
            <a:r>
              <a:rPr lang="en-US" dirty="0" err="1" smtClean="0"/>
              <a:t>dificuldade</a:t>
            </a:r>
            <a:endParaRPr lang="pt-BR" dirty="0"/>
          </a:p>
          <a:p>
            <a:r>
              <a:rPr lang="en-US" dirty="0" smtClean="0"/>
              <a:t>A </a:t>
            </a:r>
            <a:r>
              <a:rPr lang="en-US" dirty="0" err="1" smtClean="0"/>
              <a:t>navegação</a:t>
            </a:r>
            <a:r>
              <a:rPr lang="en-US" dirty="0" smtClean="0"/>
              <a:t> da </a:t>
            </a:r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meio</a:t>
            </a:r>
            <a:r>
              <a:rPr lang="en-US" dirty="0" smtClean="0"/>
              <a:t> da </a:t>
            </a:r>
            <a:r>
              <a:rPr lang="en-US" dirty="0" err="1" smtClean="0"/>
              <a:t>rotação</a:t>
            </a:r>
            <a:r>
              <a:rPr lang="en-US" dirty="0" smtClean="0"/>
              <a:t> do </a:t>
            </a:r>
            <a:r>
              <a:rPr lang="en-US" dirty="0" err="1" smtClean="0"/>
              <a:t>cubo</a:t>
            </a:r>
            <a:r>
              <a:rPr lang="en-US" dirty="0" smtClean="0"/>
              <a:t> se </a:t>
            </a:r>
            <a:r>
              <a:rPr lang="en-US" dirty="0" err="1" smtClean="0"/>
              <a:t>mostrou</a:t>
            </a:r>
            <a:r>
              <a:rPr lang="en-US" dirty="0" smtClean="0"/>
              <a:t> </a:t>
            </a:r>
            <a:r>
              <a:rPr lang="en-US" dirty="0" err="1" smtClean="0"/>
              <a:t>insatisfatória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Extensões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Reformular</a:t>
            </a:r>
            <a:r>
              <a:rPr lang="en-US" dirty="0" smtClean="0"/>
              <a:t> a </a:t>
            </a:r>
            <a:r>
              <a:rPr lang="en-US" dirty="0" err="1" smtClean="0"/>
              <a:t>interação</a:t>
            </a:r>
            <a:r>
              <a:rPr lang="en-US" dirty="0" smtClean="0"/>
              <a:t> do </a:t>
            </a:r>
            <a:r>
              <a:rPr lang="en-US" dirty="0" err="1" smtClean="0"/>
              <a:t>marcador</a:t>
            </a:r>
            <a:r>
              <a:rPr lang="en-US" dirty="0" smtClean="0"/>
              <a:t> de </a:t>
            </a:r>
            <a:r>
              <a:rPr lang="en-US" dirty="0" err="1" smtClean="0"/>
              <a:t>cubo</a:t>
            </a:r>
            <a:r>
              <a:rPr lang="en-US" dirty="0" smtClean="0"/>
              <a:t> </a:t>
            </a:r>
            <a:r>
              <a:rPr lang="en-US" dirty="0" err="1" smtClean="0"/>
              <a:t>tornando</a:t>
            </a:r>
            <a:r>
              <a:rPr lang="en-US" dirty="0" smtClean="0"/>
              <a:t>-o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estável</a:t>
            </a:r>
            <a:endParaRPr lang="pt-BR" dirty="0" smtClean="0"/>
          </a:p>
          <a:p>
            <a:r>
              <a:rPr lang="en-US" dirty="0" err="1" smtClean="0"/>
              <a:t>Investigar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possível</a:t>
            </a:r>
            <a:r>
              <a:rPr lang="en-US" dirty="0" smtClean="0"/>
              <a:t> </a:t>
            </a:r>
            <a:r>
              <a:rPr lang="en-US" dirty="0" err="1" smtClean="0"/>
              <a:t>solução</a:t>
            </a:r>
            <a:r>
              <a:rPr lang="en-US" dirty="0" smtClean="0"/>
              <a:t> para </a:t>
            </a:r>
            <a:r>
              <a:rPr lang="en-US" dirty="0" err="1" smtClean="0"/>
              <a:t>evitar</a:t>
            </a:r>
            <a:r>
              <a:rPr lang="en-US" dirty="0" smtClean="0"/>
              <a:t> a </a:t>
            </a:r>
            <a:r>
              <a:rPr lang="en-US" dirty="0" err="1" smtClean="0"/>
              <a:t>reinicialização</a:t>
            </a:r>
            <a:r>
              <a:rPr lang="en-US" dirty="0" smtClean="0"/>
              <a:t> do </a:t>
            </a:r>
            <a:r>
              <a:rPr lang="en-US" dirty="0" err="1" smtClean="0"/>
              <a:t>Vuforia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/>
              <a:t> </a:t>
            </a:r>
            <a:r>
              <a:rPr lang="en-US" dirty="0" smtClean="0"/>
              <a:t>com </a:t>
            </a:r>
            <a:r>
              <a:rPr lang="en-US" dirty="0" err="1" smtClean="0"/>
              <a:t>botões</a:t>
            </a:r>
            <a:r>
              <a:rPr lang="en-US" dirty="0" smtClean="0"/>
              <a:t> </a:t>
            </a:r>
            <a:r>
              <a:rPr lang="en-US" dirty="0" err="1" smtClean="0"/>
              <a:t>dinâmicos</a:t>
            </a:r>
            <a:endParaRPr lang="en-US" dirty="0" smtClean="0"/>
          </a:p>
          <a:p>
            <a:r>
              <a:rPr lang="en-US" dirty="0" err="1" smtClean="0"/>
              <a:t>Criação</a:t>
            </a:r>
            <a:r>
              <a:rPr lang="en-US" dirty="0" smtClean="0"/>
              <a:t> de scripts de editor para </a:t>
            </a:r>
            <a:r>
              <a:rPr lang="en-US" dirty="0" err="1" smtClean="0"/>
              <a:t>tentar</a:t>
            </a:r>
            <a:r>
              <a:rPr lang="en-US" dirty="0" smtClean="0"/>
              <a:t> </a:t>
            </a:r>
            <a:r>
              <a:rPr lang="en-US" dirty="0" err="1" smtClean="0"/>
              <a:t>melhorar</a:t>
            </a:r>
            <a:r>
              <a:rPr lang="en-US" dirty="0" smtClean="0"/>
              <a:t> a </a:t>
            </a:r>
            <a:r>
              <a:rPr lang="en-US" dirty="0" err="1" smtClean="0"/>
              <a:t>experiência</a:t>
            </a:r>
            <a:r>
              <a:rPr lang="en-US" dirty="0" smtClean="0"/>
              <a:t> do </a:t>
            </a:r>
            <a:r>
              <a:rPr lang="en-US" dirty="0" err="1" smtClean="0"/>
              <a:t>desenvolvedor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configurar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endParaRPr lang="pt-BR" dirty="0"/>
          </a:p>
          <a:p>
            <a:r>
              <a:rPr lang="en-US" dirty="0" err="1" smtClean="0"/>
              <a:t>Inclusão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para o </a:t>
            </a:r>
            <a:r>
              <a:rPr lang="en-US" dirty="0" err="1" smtClean="0"/>
              <a:t>módulo</a:t>
            </a:r>
            <a:r>
              <a:rPr lang="en-US" dirty="0" smtClean="0"/>
              <a:t> de interface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91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Extensões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err="1" smtClean="0"/>
              <a:t>Aprimoramento</a:t>
            </a:r>
            <a:r>
              <a:rPr lang="en-US" sz="3000" dirty="0" smtClean="0"/>
              <a:t> dos </a:t>
            </a:r>
            <a:r>
              <a:rPr lang="en-US" sz="3000" dirty="0" err="1" smtClean="0"/>
              <a:t>componentes</a:t>
            </a:r>
            <a:r>
              <a:rPr lang="en-US" sz="3000" dirty="0" smtClean="0"/>
              <a:t> de interface </a:t>
            </a:r>
            <a:r>
              <a:rPr lang="en-US" sz="3000" dirty="0" err="1" smtClean="0"/>
              <a:t>existentes</a:t>
            </a:r>
            <a:r>
              <a:rPr lang="en-US" sz="3000" dirty="0" smtClean="0"/>
              <a:t>, </a:t>
            </a:r>
            <a:r>
              <a:rPr lang="en-US" sz="3000" dirty="0" err="1" smtClean="0"/>
              <a:t>como</a:t>
            </a:r>
            <a:r>
              <a:rPr lang="en-US" sz="3000" dirty="0" smtClean="0"/>
              <a:t> </a:t>
            </a:r>
            <a:r>
              <a:rPr lang="en-US" sz="3000" dirty="0" err="1" smtClean="0"/>
              <a:t>eventos</a:t>
            </a:r>
            <a:r>
              <a:rPr lang="en-US" sz="3000" dirty="0" smtClean="0"/>
              <a:t> </a:t>
            </a:r>
            <a:r>
              <a:rPr lang="en-US" sz="3000" dirty="0" err="1" smtClean="0"/>
              <a:t>ao</a:t>
            </a:r>
            <a:r>
              <a:rPr lang="en-US" sz="3000" dirty="0" smtClean="0"/>
              <a:t> </a:t>
            </a:r>
            <a:r>
              <a:rPr lang="en-US" sz="3000" dirty="0" err="1" smtClean="0"/>
              <a:t>manter</a:t>
            </a:r>
            <a:r>
              <a:rPr lang="en-US" sz="3000" dirty="0" smtClean="0"/>
              <a:t> </a:t>
            </a:r>
            <a:r>
              <a:rPr lang="en-US" sz="3000" dirty="0" err="1" smtClean="0"/>
              <a:t>pressionado</a:t>
            </a:r>
            <a:r>
              <a:rPr lang="en-US" sz="3000" dirty="0" smtClean="0"/>
              <a:t> um </a:t>
            </a:r>
            <a:r>
              <a:rPr lang="en-US" sz="3000" dirty="0" err="1" smtClean="0"/>
              <a:t>botão</a:t>
            </a:r>
            <a:r>
              <a:rPr lang="en-US" sz="3000" dirty="0" smtClean="0"/>
              <a:t> virtual</a:t>
            </a:r>
            <a:endParaRPr lang="pt-BR" sz="3000" dirty="0" smtClean="0"/>
          </a:p>
          <a:p>
            <a:r>
              <a:rPr lang="en-US" sz="3000" dirty="0" err="1" smtClean="0"/>
              <a:t>Adição</a:t>
            </a:r>
            <a:r>
              <a:rPr lang="en-US" sz="3000" dirty="0" smtClean="0"/>
              <a:t> de </a:t>
            </a:r>
            <a:r>
              <a:rPr lang="en-US" sz="3000" dirty="0" err="1" smtClean="0"/>
              <a:t>novos</a:t>
            </a:r>
            <a:r>
              <a:rPr lang="en-US" sz="3000" dirty="0" smtClean="0"/>
              <a:t> </a:t>
            </a:r>
            <a:r>
              <a:rPr lang="en-US" sz="3000" dirty="0" err="1" smtClean="0"/>
              <a:t>tipos</a:t>
            </a:r>
            <a:r>
              <a:rPr lang="en-US" sz="3000" dirty="0" smtClean="0"/>
              <a:t> de </a:t>
            </a:r>
            <a:r>
              <a:rPr lang="en-US" sz="3000" dirty="0" err="1" smtClean="0"/>
              <a:t>interação</a:t>
            </a:r>
            <a:r>
              <a:rPr lang="en-US" sz="3000" dirty="0" smtClean="0"/>
              <a:t> para o </a:t>
            </a:r>
            <a:r>
              <a:rPr lang="en-US" sz="3000" dirty="0" err="1" smtClean="0"/>
              <a:t>módulo</a:t>
            </a:r>
            <a:r>
              <a:rPr lang="en-US" sz="3000" dirty="0" smtClean="0"/>
              <a:t> de </a:t>
            </a:r>
            <a:r>
              <a:rPr lang="en-US" sz="3000" dirty="0" err="1" smtClean="0"/>
              <a:t>lista</a:t>
            </a:r>
            <a:r>
              <a:rPr lang="en-US" sz="3000" dirty="0" smtClean="0"/>
              <a:t>, </a:t>
            </a:r>
            <a:r>
              <a:rPr lang="en-US" sz="3000" dirty="0" err="1" smtClean="0"/>
              <a:t>como</a:t>
            </a:r>
            <a:r>
              <a:rPr lang="en-US" sz="3000" dirty="0" smtClean="0"/>
              <a:t> </a:t>
            </a:r>
            <a:r>
              <a:rPr lang="en-US" sz="3000" dirty="0" err="1" smtClean="0"/>
              <a:t>visualização</a:t>
            </a:r>
            <a:r>
              <a:rPr lang="en-US" sz="3000" dirty="0" smtClean="0"/>
              <a:t> de </a:t>
            </a:r>
            <a:r>
              <a:rPr lang="en-US" sz="3000" dirty="0" err="1" smtClean="0"/>
              <a:t>animações</a:t>
            </a:r>
            <a:r>
              <a:rPr lang="en-US" sz="3000" dirty="0" smtClean="0"/>
              <a:t> para um </a:t>
            </a:r>
            <a:r>
              <a:rPr lang="en-US" sz="3000" dirty="0" err="1" smtClean="0"/>
              <a:t>mesmo</a:t>
            </a:r>
            <a:r>
              <a:rPr lang="en-US" sz="3000" dirty="0" smtClean="0"/>
              <a:t> </a:t>
            </a:r>
            <a:r>
              <a:rPr lang="en-US" sz="3000" dirty="0" err="1" smtClean="0"/>
              <a:t>objeto</a:t>
            </a:r>
            <a:endParaRPr lang="pt-BR" sz="3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001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528" y="1484784"/>
            <a:ext cx="8352928" cy="1470025"/>
          </a:xfrm>
        </p:spPr>
        <p:txBody>
          <a:bodyPr/>
          <a:lstStyle/>
          <a:p>
            <a:r>
              <a:rPr lang="en-US" dirty="0" err="1" smtClean="0"/>
              <a:t>ListAR</a:t>
            </a:r>
            <a:r>
              <a:rPr lang="en-US" dirty="0" smtClean="0"/>
              <a:t>: </a:t>
            </a:r>
            <a:r>
              <a:rPr lang="en-US" dirty="0" err="1" smtClean="0"/>
              <a:t>Biblioteca</a:t>
            </a:r>
            <a:r>
              <a:rPr lang="en-US" dirty="0" smtClean="0"/>
              <a:t> para </a:t>
            </a:r>
            <a:r>
              <a:rPr lang="en-US" dirty="0" err="1"/>
              <a:t>L</a:t>
            </a:r>
            <a:r>
              <a:rPr lang="en-US" dirty="0" err="1" smtClean="0"/>
              <a:t>istagem</a:t>
            </a:r>
            <a:r>
              <a:rPr lang="en-US" dirty="0" smtClean="0"/>
              <a:t> de </a:t>
            </a:r>
            <a:r>
              <a:rPr lang="en-US" dirty="0" err="1"/>
              <a:t>O</a:t>
            </a:r>
            <a:r>
              <a:rPr lang="en-US" dirty="0" err="1" smtClean="0"/>
              <a:t>bjetos</a:t>
            </a:r>
            <a:r>
              <a:rPr lang="en-US" dirty="0" smtClean="0"/>
              <a:t> e Interface de </a:t>
            </a:r>
            <a:r>
              <a:rPr lang="en-US" dirty="0" err="1"/>
              <a:t>U</a:t>
            </a:r>
            <a:r>
              <a:rPr lang="en-US" dirty="0" err="1" smtClean="0"/>
              <a:t>suário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Realidade</a:t>
            </a:r>
            <a:r>
              <a:rPr lang="en-US" dirty="0" smtClean="0"/>
              <a:t> </a:t>
            </a:r>
            <a:r>
              <a:rPr lang="en-US" dirty="0" err="1" smtClean="0"/>
              <a:t>Aumentada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Aluno(a): </a:t>
            </a:r>
            <a:r>
              <a:rPr lang="pt-BR" dirty="0" smtClean="0"/>
              <a:t>Rafael </a:t>
            </a:r>
            <a:r>
              <a:rPr lang="pt-BR" dirty="0" err="1" smtClean="0"/>
              <a:t>Diegoli</a:t>
            </a:r>
            <a:endParaRPr lang="pt-BR" dirty="0"/>
          </a:p>
          <a:p>
            <a:endParaRPr lang="pt-BR" dirty="0"/>
          </a:p>
          <a:p>
            <a:r>
              <a:rPr lang="pt-BR" dirty="0"/>
              <a:t>Orientador: </a:t>
            </a:r>
            <a:r>
              <a:rPr lang="pt-BR" dirty="0" smtClean="0"/>
              <a:t>Dalton Solano dos Reis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848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Disponibilizar uma biblioteca que abstraia a funcionalidade de expor objetos em </a:t>
            </a:r>
            <a:r>
              <a:rPr lang="pt-BR" sz="2800" dirty="0" smtClean="0"/>
              <a:t>listas </a:t>
            </a:r>
            <a:r>
              <a:rPr lang="pt-BR" sz="2800" dirty="0"/>
              <a:t>e a criação de interfaces tangíveis</a:t>
            </a:r>
          </a:p>
          <a:p>
            <a:pPr marL="0" indent="0">
              <a:buNone/>
            </a:pPr>
            <a:r>
              <a:rPr lang="en-US" sz="2400" dirty="0" smtClean="0"/>
              <a:t>    - </a:t>
            </a:r>
            <a:r>
              <a:rPr lang="pt-BR" sz="2400" dirty="0"/>
              <a:t>Permitir ao desenvolvedor expor objetos virtuais </a:t>
            </a:r>
            <a:r>
              <a:rPr lang="pt-BR" sz="2400" dirty="0" smtClean="0"/>
              <a:t>além </a:t>
            </a:r>
          </a:p>
          <a:p>
            <a:pPr marL="0" indent="0">
              <a:buNone/>
            </a:pPr>
            <a:r>
              <a:rPr lang="pt-BR" sz="2400" dirty="0"/>
              <a:t> </a:t>
            </a:r>
            <a:r>
              <a:rPr lang="pt-BR" sz="2400" dirty="0" smtClean="0"/>
              <a:t>     de </a:t>
            </a:r>
            <a:r>
              <a:rPr lang="pt-BR" sz="2400" dirty="0"/>
              <a:t>adicionar e remover itens de forma </a:t>
            </a:r>
            <a:r>
              <a:rPr lang="pt-BR" sz="2400" dirty="0" smtClean="0"/>
              <a:t>dinâmica em</a:t>
            </a:r>
          </a:p>
          <a:p>
            <a:pPr marL="0" indent="0">
              <a:buNone/>
            </a:pPr>
            <a:r>
              <a:rPr lang="pt-BR" sz="2400" dirty="0"/>
              <a:t> </a:t>
            </a:r>
            <a:r>
              <a:rPr lang="pt-BR" sz="2400" dirty="0" smtClean="0"/>
              <a:t>     tempo </a:t>
            </a:r>
            <a:r>
              <a:rPr lang="pt-BR" sz="2400" dirty="0"/>
              <a:t>de execução</a:t>
            </a:r>
          </a:p>
          <a:p>
            <a:pPr marL="0" indent="0">
              <a:buNone/>
            </a:pPr>
            <a:r>
              <a:rPr lang="en-US" sz="2400" dirty="0" smtClean="0"/>
              <a:t>    - </a:t>
            </a:r>
            <a:r>
              <a:rPr lang="pt-BR" sz="2400" dirty="0"/>
              <a:t>Disponibilizar componentes reutilizáveis para 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      interface </a:t>
            </a:r>
            <a:r>
              <a:rPr lang="pt-BR" sz="2400" dirty="0"/>
              <a:t>de usuário no espaço </a:t>
            </a:r>
            <a:r>
              <a:rPr lang="pt-BR" sz="2400" dirty="0" smtClean="0"/>
              <a:t>RA</a:t>
            </a:r>
          </a:p>
          <a:p>
            <a:pPr marL="0" indent="0">
              <a:buNone/>
            </a:pPr>
            <a:r>
              <a:rPr lang="en-US" sz="2400" dirty="0" smtClean="0"/>
              <a:t>    - </a:t>
            </a:r>
            <a:r>
              <a:rPr lang="pt-BR" sz="2400" dirty="0"/>
              <a:t>Desenvolver os componentes </a:t>
            </a:r>
            <a:r>
              <a:rPr lang="pt-BR" sz="2400" dirty="0" smtClean="0"/>
              <a:t>para que</a:t>
            </a:r>
            <a:r>
              <a:rPr lang="pt-BR" sz="2400" dirty="0"/>
              <a:t> </a:t>
            </a:r>
            <a:r>
              <a:rPr lang="pt-BR" sz="2400" dirty="0" smtClean="0"/>
              <a:t>sejam</a:t>
            </a:r>
          </a:p>
          <a:p>
            <a:pPr marL="0" indent="0">
              <a:buNone/>
            </a:pPr>
            <a:r>
              <a:rPr lang="pt-BR" sz="2400" dirty="0" smtClean="0"/>
              <a:t>      utilizados em conjunto ou individualmente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pt-BR" dirty="0"/>
          </a:p>
          <a:p>
            <a:r>
              <a:rPr lang="en-US" dirty="0" smtClean="0"/>
              <a:t>Asset Packages</a:t>
            </a:r>
          </a:p>
          <a:p>
            <a:r>
              <a:rPr lang="en-US" dirty="0" smtClean="0"/>
              <a:t>Prefabs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9" y="3212976"/>
            <a:ext cx="7316651" cy="27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User Interface Elements (</a:t>
            </a:r>
            <a:r>
              <a:rPr lang="en-US" sz="2800" dirty="0" err="1" smtClean="0"/>
              <a:t>UIElements</a:t>
            </a:r>
            <a:r>
              <a:rPr lang="en-US" sz="2800" dirty="0" smtClean="0"/>
              <a:t>)</a:t>
            </a:r>
            <a:endParaRPr lang="pt-BR" sz="2800" dirty="0"/>
          </a:p>
          <a:p>
            <a:r>
              <a:rPr lang="en-US" sz="2800" dirty="0" smtClean="0"/>
              <a:t>Unity User Interface (Unity UI)</a:t>
            </a:r>
          </a:p>
          <a:p>
            <a:r>
              <a:rPr lang="en-US" sz="2800" dirty="0" smtClean="0"/>
              <a:t>Immediate Mode Graphical User Interface (IMGUI)</a:t>
            </a:r>
          </a:p>
          <a:p>
            <a:endParaRPr lang="en-US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0968"/>
            <a:ext cx="5216119" cy="32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VisEdu</a:t>
            </a:r>
            <a:r>
              <a:rPr lang="en-US" sz="2800" dirty="0" smtClean="0"/>
              <a:t>: Interface de </a:t>
            </a:r>
            <a:r>
              <a:rPr lang="en-US" sz="2800" dirty="0" err="1"/>
              <a:t>U</a:t>
            </a:r>
            <a:r>
              <a:rPr lang="en-US" sz="2800" dirty="0" err="1" smtClean="0"/>
              <a:t>suário</a:t>
            </a:r>
            <a:r>
              <a:rPr lang="en-US" sz="2800" dirty="0" smtClean="0"/>
              <a:t> </a:t>
            </a:r>
            <a:r>
              <a:rPr lang="en-US" sz="2800" dirty="0" err="1"/>
              <a:t>T</a:t>
            </a:r>
            <a:r>
              <a:rPr lang="en-US" sz="2800" dirty="0" err="1" smtClean="0"/>
              <a:t>angível</a:t>
            </a:r>
            <a:r>
              <a:rPr lang="en-US" sz="2800" dirty="0" smtClean="0"/>
              <a:t> </a:t>
            </a:r>
            <a:r>
              <a:rPr lang="en-US" sz="2800" dirty="0" err="1" smtClean="0"/>
              <a:t>utilizando</a:t>
            </a:r>
            <a:r>
              <a:rPr lang="en-US" sz="2800" dirty="0" smtClean="0"/>
              <a:t> </a:t>
            </a:r>
            <a:r>
              <a:rPr lang="en-US" sz="2800" dirty="0" err="1" smtClean="0"/>
              <a:t>Realidade</a:t>
            </a:r>
            <a:r>
              <a:rPr lang="en-US" sz="2800" dirty="0" smtClean="0"/>
              <a:t> </a:t>
            </a:r>
            <a:r>
              <a:rPr lang="en-US" sz="2800" dirty="0" err="1" smtClean="0"/>
              <a:t>Aumentada</a:t>
            </a:r>
            <a:r>
              <a:rPr lang="en-US" sz="2800" dirty="0" smtClean="0"/>
              <a:t> e Unity (2016)</a:t>
            </a:r>
            <a:endParaRPr lang="pt-BR" sz="280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59" y="2564904"/>
            <a:ext cx="578248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Desenvolvimento</a:t>
            </a:r>
            <a:r>
              <a:rPr lang="en-US" sz="2800" dirty="0" smtClean="0"/>
              <a:t> de </a:t>
            </a:r>
            <a:r>
              <a:rPr lang="en-US" sz="2800" dirty="0" err="1" smtClean="0"/>
              <a:t>uma</a:t>
            </a:r>
            <a:r>
              <a:rPr lang="en-US" sz="2800" dirty="0" smtClean="0"/>
              <a:t> </a:t>
            </a:r>
            <a:r>
              <a:rPr lang="en-US" sz="2800" dirty="0" err="1" smtClean="0"/>
              <a:t>ferramenta</a:t>
            </a:r>
            <a:r>
              <a:rPr lang="en-US" sz="2800" dirty="0" smtClean="0"/>
              <a:t> para </a:t>
            </a:r>
            <a:r>
              <a:rPr lang="en-US" sz="2800" dirty="0" err="1" smtClean="0"/>
              <a:t>auxiliar</a:t>
            </a:r>
            <a:r>
              <a:rPr lang="en-US" sz="2800" dirty="0" smtClean="0"/>
              <a:t> no </a:t>
            </a:r>
            <a:r>
              <a:rPr lang="en-US" sz="2800" dirty="0" err="1" smtClean="0"/>
              <a:t>ensino</a:t>
            </a:r>
            <a:r>
              <a:rPr lang="en-US" sz="2800" dirty="0" smtClean="0"/>
              <a:t> do Sistema Solar </a:t>
            </a:r>
            <a:r>
              <a:rPr lang="en-US" sz="2800" dirty="0" err="1" smtClean="0"/>
              <a:t>utilizando</a:t>
            </a:r>
            <a:r>
              <a:rPr lang="en-US" sz="2800" dirty="0" smtClean="0"/>
              <a:t> </a:t>
            </a:r>
            <a:r>
              <a:rPr lang="en-US" sz="2800" dirty="0" err="1" smtClean="0"/>
              <a:t>Realidade</a:t>
            </a:r>
            <a:r>
              <a:rPr lang="en-US" sz="2800" dirty="0" smtClean="0"/>
              <a:t> </a:t>
            </a:r>
            <a:r>
              <a:rPr lang="en-US" sz="2800" dirty="0" err="1" smtClean="0"/>
              <a:t>Aumentada</a:t>
            </a:r>
            <a:r>
              <a:rPr lang="en-US" sz="2800" dirty="0" smtClean="0"/>
              <a:t> (2017)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92" y="3140968"/>
            <a:ext cx="694044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1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AnimAR</a:t>
            </a:r>
            <a:r>
              <a:rPr lang="en-US" sz="2800" dirty="0" smtClean="0"/>
              <a:t>: </a:t>
            </a:r>
            <a:r>
              <a:rPr lang="en-US" sz="2800" dirty="0" err="1" smtClean="0"/>
              <a:t>Desenvolvimento</a:t>
            </a:r>
            <a:r>
              <a:rPr lang="en-US" sz="2800" dirty="0" smtClean="0"/>
              <a:t> de </a:t>
            </a:r>
            <a:r>
              <a:rPr lang="en-US" sz="2800" dirty="0" err="1" smtClean="0"/>
              <a:t>uma</a:t>
            </a:r>
            <a:r>
              <a:rPr lang="en-US" sz="2800" dirty="0" smtClean="0"/>
              <a:t> </a:t>
            </a:r>
            <a:r>
              <a:rPr lang="en-US" sz="2800" dirty="0" err="1" smtClean="0"/>
              <a:t>ferramenta</a:t>
            </a:r>
            <a:r>
              <a:rPr lang="en-US" sz="2800" dirty="0" smtClean="0"/>
              <a:t> para </a:t>
            </a:r>
            <a:r>
              <a:rPr lang="en-US" sz="2800" dirty="0" err="1" smtClean="0"/>
              <a:t>criação</a:t>
            </a:r>
            <a:r>
              <a:rPr lang="en-US" sz="2800" dirty="0" smtClean="0"/>
              <a:t> de </a:t>
            </a:r>
            <a:r>
              <a:rPr lang="en-US" sz="2800" dirty="0" err="1" smtClean="0"/>
              <a:t>animações</a:t>
            </a:r>
            <a:r>
              <a:rPr lang="en-US" sz="2800" dirty="0" smtClean="0"/>
              <a:t> com </a:t>
            </a:r>
            <a:r>
              <a:rPr lang="en-US" sz="2800" dirty="0" err="1" smtClean="0"/>
              <a:t>Realidade</a:t>
            </a:r>
            <a:r>
              <a:rPr lang="en-US" sz="2800" dirty="0" smtClean="0"/>
              <a:t> </a:t>
            </a:r>
            <a:r>
              <a:rPr lang="en-US" sz="2800" dirty="0" err="1" smtClean="0"/>
              <a:t>Aumentada</a:t>
            </a:r>
            <a:r>
              <a:rPr lang="en-US" sz="2800" dirty="0" smtClean="0"/>
              <a:t> e Interface </a:t>
            </a:r>
            <a:r>
              <a:rPr lang="en-US" sz="2800" dirty="0" err="1" smtClean="0"/>
              <a:t>Tangível</a:t>
            </a:r>
            <a:r>
              <a:rPr lang="en-US" sz="2800" dirty="0" smtClean="0"/>
              <a:t> (2018)</a:t>
            </a:r>
            <a:endParaRPr lang="pt-BR" sz="28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24944"/>
            <a:ext cx="5544616" cy="31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1480</Words>
  <Application>Microsoft Office PowerPoint</Application>
  <PresentationFormat>Apresentação na tela (4:3)</PresentationFormat>
  <Paragraphs>289</Paragraphs>
  <Slides>34</Slides>
  <Notes>34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Design padrão</vt:lpstr>
      <vt:lpstr>ListAR: Biblioteca para Listagem de Objetos e Interface de Usuário em Realidade Aumentada</vt:lpstr>
      <vt:lpstr>Roteiro</vt:lpstr>
      <vt:lpstr>Introdução</vt:lpstr>
      <vt:lpstr>Objetivos</vt:lpstr>
      <vt:lpstr>Fundamentação Teórica</vt:lpstr>
      <vt:lpstr>Fundamentação Teórica</vt:lpstr>
      <vt:lpstr>Trabalhos Correlatos</vt:lpstr>
      <vt:lpstr>Trabalhos Correlatos</vt:lpstr>
      <vt:lpstr>Trabalhos Correlatos</vt:lpstr>
      <vt:lpstr>Requisitos</vt:lpstr>
      <vt:lpstr>Requisitos</vt:lpstr>
      <vt:lpstr>Especificação</vt:lpstr>
      <vt:lpstr>Especificação</vt:lpstr>
      <vt:lpstr>Especificação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Operacionalidade da Implementação</vt:lpstr>
      <vt:lpstr>Operacionalidade da Implementação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 e Sugestões</vt:lpstr>
      <vt:lpstr>Extensões</vt:lpstr>
      <vt:lpstr>Extensões</vt:lpstr>
      <vt:lpstr>ListAR: Biblioteca para Listagem de Objetos e Interface de Usuário em Realidade Aumentada</vt:lpstr>
    </vt:vector>
  </TitlesOfParts>
  <Company>FURB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Rafael Dieoli</cp:lastModifiedBy>
  <cp:revision>170</cp:revision>
  <dcterms:created xsi:type="dcterms:W3CDTF">2012-05-08T00:10:24Z</dcterms:created>
  <dcterms:modified xsi:type="dcterms:W3CDTF">2019-07-04T19:47:08Z</dcterms:modified>
</cp:coreProperties>
</file>